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10" r:id="rId56"/>
    <p:sldId id="309" r:id="rId57"/>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i2q6IIUJ3UZIYTW4gd73yfyUwZ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420" y="7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customschemas.google.com/relationships/presentationmetadata" Target="meta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 name="Google Shape;6;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 name="Google Shape;8;n"/>
          <p:cNvSpPr/>
          <p:nvPr/>
        </p:nvSpPr>
        <p:spPr>
          <a:xfrm>
            <a:off x="0" y="0"/>
            <a:ext cx="7099300" cy="10234613"/>
          </a:xfrm>
          <a:prstGeom prst="roundRect">
            <a:avLst>
              <a:gd name="adj" fmla="val 23"/>
            </a:avLst>
          </a:prstGeom>
          <a:solidFill>
            <a:srgbClr val="FFFFFF"/>
          </a:solidFill>
          <a:ln>
            <a:noFill/>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 name="Google Shape;9;n"/>
          <p:cNvSpPr txBox="1">
            <a:spLocks noGrp="1"/>
          </p:cNvSpPr>
          <p:nvPr>
            <p:ph type="hdr" idx="2"/>
          </p:nvPr>
        </p:nvSpPr>
        <p:spPr>
          <a:xfrm>
            <a:off x="0" y="0"/>
            <a:ext cx="3067050" cy="501650"/>
          </a:xfrm>
          <a:prstGeom prst="rect">
            <a:avLst/>
          </a:prstGeom>
          <a:noFill/>
          <a:ln>
            <a:noFill/>
          </a:ln>
        </p:spPr>
        <p:txBody>
          <a:bodyPr spcFirstLastPara="1" wrap="square" lIns="97475" tIns="50675" rIns="97475" bIns="50675" anchor="t" anchorCtr="0">
            <a:noAutofit/>
          </a:bodyPr>
          <a:lstStyle>
            <a:lvl1pPr marR="0" lvl="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10" name="Google Shape;10;n"/>
          <p:cNvSpPr txBox="1">
            <a:spLocks noGrp="1"/>
          </p:cNvSpPr>
          <p:nvPr>
            <p:ph type="dt" idx="10"/>
          </p:nvPr>
        </p:nvSpPr>
        <p:spPr>
          <a:xfrm>
            <a:off x="4021138" y="0"/>
            <a:ext cx="3067050" cy="501650"/>
          </a:xfrm>
          <a:prstGeom prst="rect">
            <a:avLst/>
          </a:prstGeom>
          <a:noFill/>
          <a:ln>
            <a:noFill/>
          </a:ln>
        </p:spPr>
        <p:txBody>
          <a:bodyPr spcFirstLastPara="1" wrap="square" lIns="97475" tIns="50675" rIns="97475" bIns="50675" anchor="t" anchorCtr="0">
            <a:noAutofit/>
          </a:bodyPr>
          <a:lstStyle>
            <a:lvl1pPr marR="0" lvl="0" algn="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11" name="Google Shape;11;n"/>
          <p:cNvSpPr>
            <a:spLocks noGrp="1" noRot="1" noChangeAspect="1"/>
          </p:cNvSpPr>
          <p:nvPr>
            <p:ph type="sldImg" idx="3"/>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 name="Google Shape;12;n"/>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 name="Google Shape;13;n"/>
          <p:cNvSpPr txBox="1">
            <a:spLocks noGrp="1"/>
          </p:cNvSpPr>
          <p:nvPr>
            <p:ph type="ftr" idx="11"/>
          </p:nvPr>
        </p:nvSpPr>
        <p:spPr>
          <a:xfrm>
            <a:off x="0" y="9721850"/>
            <a:ext cx="3067050" cy="500063"/>
          </a:xfrm>
          <a:prstGeom prst="rect">
            <a:avLst/>
          </a:prstGeom>
          <a:noFill/>
          <a:ln>
            <a:noFill/>
          </a:ln>
        </p:spPr>
        <p:txBody>
          <a:bodyPr spcFirstLastPara="1" wrap="square" lIns="97475" tIns="50675" rIns="97475" bIns="50675" anchor="b" anchorCtr="0">
            <a:noAutofit/>
          </a:bodyPr>
          <a:lstStyle>
            <a:lvl1pPr marR="0" lvl="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14" name="Google Shape;14;n"/>
          <p:cNvSpPr txBox="1">
            <a:spLocks noGrp="1"/>
          </p:cNvSpPr>
          <p:nvPr>
            <p:ph type="sldNum" idx="12"/>
          </p:nvPr>
        </p:nvSpPr>
        <p:spPr>
          <a:xfrm>
            <a:off x="4021138" y="9721850"/>
            <a:ext cx="3067050" cy="500063"/>
          </a:xfrm>
          <a:prstGeom prst="rect">
            <a:avLst/>
          </a:prstGeom>
          <a:noFill/>
          <a:ln>
            <a:noFill/>
          </a:ln>
        </p:spPr>
        <p:txBody>
          <a:bodyPr spcFirstLastPara="1" wrap="square" lIns="97475" tIns="50675" rIns="97475" bIns="506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a:t>
            </a:fld>
            <a:endParaRPr sz="13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62" name="Google Shape;162;p1: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9" name="Google Shape;219;p10: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7" name="Google Shape;227;p11: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5" name="Google Shape;235;p12: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3" name="Google Shape;243;p13: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0" name="Google Shape;250;p14: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5" name="Google Shape;255;p15: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p16: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7" name="Google Shape;267;p17: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3" name="Google Shape;273;p18: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9" name="Google Shape;279;p19: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p:nvPr/>
        </p:nvSpPr>
        <p:spPr>
          <a:xfrm>
            <a:off x="1182688" y="768350"/>
            <a:ext cx="4733925" cy="3836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2: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170" name="Google Shape;170;p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85" name="Google Shape;285;p20: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93" name="Google Shape;293;p21: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00" name="Google Shape;300;p22: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06" name="Google Shape;306;p23: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11" name="Google Shape;311;p24: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5: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17" name="Google Shape;317;p25: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6:notes"/>
          <p:cNvSpPr txBox="1"/>
          <p:nvPr/>
        </p:nvSpPr>
        <p:spPr>
          <a:xfrm>
            <a:off x="1182688" y="768350"/>
            <a:ext cx="4733925" cy="3836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p26: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24" name="Google Shape;324;p26: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30" name="Google Shape;330;p27: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8: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p28: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37" name="Google Shape;337;p28: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9: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43" name="Google Shape;343;p29: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6" name="Google Shape;176;p3: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0: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30: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50" name="Google Shape;350;p30: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55" name="Google Shape;355;p31: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2" name="Google Shape;362;p32: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3: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68" name="Google Shape;368;p33: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4: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4" name="Google Shape;374;p34: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5:notes"/>
          <p:cNvSpPr txBox="1"/>
          <p:nvPr/>
        </p:nvSpPr>
        <p:spPr>
          <a:xfrm>
            <a:off x="1182688" y="768350"/>
            <a:ext cx="4733925" cy="3836988"/>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p35: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80" name="Google Shape;380;p35: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6" name="Google Shape;386;p36: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87" name="Google Shape;387;p36: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7: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92" name="Google Shape;392;p37: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8: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p38: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398" name="Google Shape;398;p38: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9: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04" name="Google Shape;404;p39: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2" name="Google Shape;182;p4: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40: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10" name="Google Shape;410;p40: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16" name="Google Shape;416;p41: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22" name="Google Shape;422;p42: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43: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28" name="Google Shape;428;p43: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4: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4" name="Google Shape;434;p44: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35" name="Google Shape;435;p44: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5:notes"/>
          <p:cNvSpPr txBox="1"/>
          <p:nvPr/>
        </p:nvSpPr>
        <p:spPr>
          <a:xfrm>
            <a:off x="4021138" y="9721850"/>
            <a:ext cx="3067050" cy="500063"/>
          </a:xfrm>
          <a:prstGeom prst="rect">
            <a:avLst/>
          </a:prstGeom>
          <a:noFill/>
          <a:ln>
            <a:noFill/>
          </a:ln>
        </p:spPr>
        <p:txBody>
          <a:bodyPr spcFirstLastPara="1" wrap="square" lIns="97475" tIns="50675" rIns="97475" bIns="506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45</a:t>
            </a:fld>
            <a:endParaRPr sz="1300" b="0" i="0" u="none" strike="noStrike" cap="none">
              <a:solidFill>
                <a:srgbClr val="000000"/>
              </a:solidFill>
              <a:latin typeface="Arial"/>
              <a:ea typeface="Arial"/>
              <a:cs typeface="Arial"/>
              <a:sym typeface="Arial"/>
            </a:endParaRPr>
          </a:p>
        </p:txBody>
      </p:sp>
      <p:sp>
        <p:nvSpPr>
          <p:cNvPr id="441" name="Google Shape;441;p45: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2" name="Google Shape;442;p45: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43" name="Google Shape;443;p45: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42b928d523_0_0:notes"/>
          <p:cNvSpPr txBox="1"/>
          <p:nvPr/>
        </p:nvSpPr>
        <p:spPr>
          <a:xfrm>
            <a:off x="4021138" y="9721850"/>
            <a:ext cx="3067200" cy="500100"/>
          </a:xfrm>
          <a:prstGeom prst="rect">
            <a:avLst/>
          </a:prstGeom>
          <a:noFill/>
          <a:ln>
            <a:noFill/>
          </a:ln>
        </p:spPr>
        <p:txBody>
          <a:bodyPr spcFirstLastPara="1" wrap="square" lIns="97475" tIns="50675" rIns="97475" bIns="506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46</a:t>
            </a:fld>
            <a:endParaRPr sz="1300" b="0" i="0" u="none" strike="noStrike" cap="none">
              <a:solidFill>
                <a:srgbClr val="000000"/>
              </a:solidFill>
              <a:latin typeface="Arial"/>
              <a:ea typeface="Arial"/>
              <a:cs typeface="Arial"/>
              <a:sym typeface="Arial"/>
            </a:endParaRPr>
          </a:p>
        </p:txBody>
      </p:sp>
      <p:sp>
        <p:nvSpPr>
          <p:cNvPr id="449" name="Google Shape;449;g342b928d523_0_0:notes"/>
          <p:cNvSpPr txBox="1"/>
          <p:nvPr/>
        </p:nvSpPr>
        <p:spPr>
          <a:xfrm>
            <a:off x="1182688" y="768350"/>
            <a:ext cx="4730700" cy="3833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g342b928d523_0_0:notes"/>
          <p:cNvSpPr txBox="1">
            <a:spLocks noGrp="1"/>
          </p:cNvSpPr>
          <p:nvPr>
            <p:ph type="body" idx="1"/>
          </p:nvPr>
        </p:nvSpPr>
        <p:spPr>
          <a:xfrm>
            <a:off x="709613" y="4860925"/>
            <a:ext cx="5672100" cy="45975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51" name="Google Shape;451;g342b928d523_0_0:notes"/>
          <p:cNvSpPr>
            <a:spLocks noGrp="1" noRot="1" noChangeAspect="1"/>
          </p:cNvSpPr>
          <p:nvPr>
            <p:ph type="sldImg" idx="2"/>
          </p:nvPr>
        </p:nvSpPr>
        <p:spPr>
          <a:xfrm>
            <a:off x="993775" y="768350"/>
            <a:ext cx="5100600" cy="3825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42b928d523_0_8:notes"/>
          <p:cNvSpPr txBox="1"/>
          <p:nvPr/>
        </p:nvSpPr>
        <p:spPr>
          <a:xfrm>
            <a:off x="4021138" y="9721850"/>
            <a:ext cx="3067200" cy="500100"/>
          </a:xfrm>
          <a:prstGeom prst="rect">
            <a:avLst/>
          </a:prstGeom>
          <a:noFill/>
          <a:ln>
            <a:noFill/>
          </a:ln>
        </p:spPr>
        <p:txBody>
          <a:bodyPr spcFirstLastPara="1" wrap="square" lIns="97475" tIns="50675" rIns="97475" bIns="506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47</a:t>
            </a:fld>
            <a:endParaRPr sz="1300" b="0" i="0" u="none" strike="noStrike" cap="none">
              <a:solidFill>
                <a:srgbClr val="000000"/>
              </a:solidFill>
              <a:latin typeface="Arial"/>
              <a:ea typeface="Arial"/>
              <a:cs typeface="Arial"/>
              <a:sym typeface="Arial"/>
            </a:endParaRPr>
          </a:p>
        </p:txBody>
      </p:sp>
      <p:sp>
        <p:nvSpPr>
          <p:cNvPr id="457" name="Google Shape;457;g342b928d523_0_8:notes"/>
          <p:cNvSpPr txBox="1"/>
          <p:nvPr/>
        </p:nvSpPr>
        <p:spPr>
          <a:xfrm>
            <a:off x="1182688" y="768350"/>
            <a:ext cx="4730700" cy="38337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8" name="Google Shape;458;g342b928d523_0_8:notes"/>
          <p:cNvSpPr txBox="1">
            <a:spLocks noGrp="1"/>
          </p:cNvSpPr>
          <p:nvPr>
            <p:ph type="body" idx="1"/>
          </p:nvPr>
        </p:nvSpPr>
        <p:spPr>
          <a:xfrm>
            <a:off x="709613" y="4860925"/>
            <a:ext cx="5672100" cy="45975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59" name="Google Shape;459;g342b928d523_0_8:notes"/>
          <p:cNvSpPr>
            <a:spLocks noGrp="1" noRot="1" noChangeAspect="1"/>
          </p:cNvSpPr>
          <p:nvPr>
            <p:ph type="sldImg" idx="2"/>
          </p:nvPr>
        </p:nvSpPr>
        <p:spPr>
          <a:xfrm>
            <a:off x="993775" y="768350"/>
            <a:ext cx="5100600" cy="3825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6: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5" name="Google Shape;465;p46: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66" name="Google Shape;466;p46: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47: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73" name="Google Shape;473;p47: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8" name="Google Shape;188;p5: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8:notes"/>
          <p:cNvSpPr txBox="1"/>
          <p:nvPr/>
        </p:nvSpPr>
        <p:spPr>
          <a:xfrm>
            <a:off x="4021138" y="9721850"/>
            <a:ext cx="3067050" cy="500063"/>
          </a:xfrm>
          <a:prstGeom prst="rect">
            <a:avLst/>
          </a:prstGeom>
          <a:noFill/>
          <a:ln>
            <a:noFill/>
          </a:ln>
        </p:spPr>
        <p:txBody>
          <a:bodyPr spcFirstLastPara="1" wrap="square" lIns="97475" tIns="50675" rIns="97475" bIns="506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GB" sz="1300" b="0" i="0" u="none" strike="noStrike" cap="none">
                <a:solidFill>
                  <a:srgbClr val="000000"/>
                </a:solidFill>
                <a:latin typeface="Arial"/>
                <a:ea typeface="Arial"/>
                <a:cs typeface="Arial"/>
                <a:sym typeface="Arial"/>
              </a:rPr>
              <a:t>50</a:t>
            </a:fld>
            <a:endParaRPr sz="1300" b="0" i="0" u="none" strike="noStrike" cap="none">
              <a:solidFill>
                <a:srgbClr val="000000"/>
              </a:solidFill>
              <a:latin typeface="Arial"/>
              <a:ea typeface="Arial"/>
              <a:cs typeface="Arial"/>
              <a:sym typeface="Arial"/>
            </a:endParaRPr>
          </a:p>
        </p:txBody>
      </p:sp>
      <p:sp>
        <p:nvSpPr>
          <p:cNvPr id="480" name="Google Shape;480;p48: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p48: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82" name="Google Shape;482;p48: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49: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49: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90" name="Google Shape;490;p49: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0: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7" name="Google Shape;497;p50: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498" name="Google Shape;498;p50: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1: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p51: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505" name="Google Shape;505;p51: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a:extLst>
            <a:ext uri="{FF2B5EF4-FFF2-40B4-BE49-F238E27FC236}">
              <a16:creationId xmlns:a16="http://schemas.microsoft.com/office/drawing/2014/main" id="{39A9CB05-A86F-9D79-803D-551EA52584E3}"/>
            </a:ext>
          </a:extLst>
        </p:cNvPr>
        <p:cNvGrpSpPr/>
        <p:nvPr/>
      </p:nvGrpSpPr>
      <p:grpSpPr>
        <a:xfrm>
          <a:off x="0" y="0"/>
          <a:ext cx="0" cy="0"/>
          <a:chOff x="0" y="0"/>
          <a:chExt cx="0" cy="0"/>
        </a:xfrm>
      </p:grpSpPr>
      <p:sp>
        <p:nvSpPr>
          <p:cNvPr id="503" name="Google Shape;503;p51:notes">
            <a:extLst>
              <a:ext uri="{FF2B5EF4-FFF2-40B4-BE49-F238E27FC236}">
                <a16:creationId xmlns:a16="http://schemas.microsoft.com/office/drawing/2014/main" id="{61D2C91E-6340-BAB9-F021-B6BF607A9E37}"/>
              </a:ext>
            </a:extLst>
          </p:cNvPr>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p51:notes">
            <a:extLst>
              <a:ext uri="{FF2B5EF4-FFF2-40B4-BE49-F238E27FC236}">
                <a16:creationId xmlns:a16="http://schemas.microsoft.com/office/drawing/2014/main" id="{5BA604E7-4A22-F5F7-CDDB-1C5D38256C8B}"/>
              </a:ext>
            </a:extLst>
          </p:cNvPr>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505" name="Google Shape;505;p51:notes">
            <a:extLst>
              <a:ext uri="{FF2B5EF4-FFF2-40B4-BE49-F238E27FC236}">
                <a16:creationId xmlns:a16="http://schemas.microsoft.com/office/drawing/2014/main" id="{3B4A7908-3D3E-8BE6-E825-EEEC4E0A4F3A}"/>
              </a:ext>
            </a:extLst>
          </p:cNvPr>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50405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2:notes"/>
          <p:cNvSpPr txBox="1"/>
          <p:nvPr/>
        </p:nvSpPr>
        <p:spPr>
          <a:xfrm>
            <a:off x="1182688" y="768350"/>
            <a:ext cx="4730750" cy="38338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9025" tIns="49500" rIns="99025" bIns="49500" anchor="ctr" anchorCtr="0">
            <a:noAutofit/>
          </a:bodyPr>
          <a:lstStyle/>
          <a:p>
            <a:pPr marL="0" marR="0" lvl="0" indent="0" algn="l" rtl="0">
              <a:lnSpc>
                <a:spcPct val="66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2" name="Google Shape;512;p52:notes"/>
          <p:cNvSpPr txBox="1">
            <a:spLocks noGrp="1"/>
          </p:cNvSpPr>
          <p:nvPr>
            <p:ph type="body" idx="1"/>
          </p:nvPr>
        </p:nvSpPr>
        <p:spPr>
          <a:xfrm>
            <a:off x="709613" y="4860925"/>
            <a:ext cx="5672137" cy="4597400"/>
          </a:xfrm>
          <a:prstGeom prst="rect">
            <a:avLst/>
          </a:prstGeom>
          <a:noFill/>
          <a:ln>
            <a:noFill/>
          </a:ln>
        </p:spPr>
        <p:txBody>
          <a:bodyPr spcFirstLastPara="1" wrap="square" lIns="97475" tIns="50675" rIns="97475" bIns="50675" anchor="ctr" anchorCtr="0">
            <a:noAutofit/>
          </a:bodyPr>
          <a:lstStyle/>
          <a:p>
            <a:pPr marL="0" lvl="0" indent="0" algn="l" rtl="0">
              <a:lnSpc>
                <a:spcPct val="100000"/>
              </a:lnSpc>
              <a:spcBef>
                <a:spcPts val="0"/>
              </a:spcBef>
              <a:spcAft>
                <a:spcPts val="0"/>
              </a:spcAft>
              <a:buSzPts val="1400"/>
              <a:buNone/>
            </a:pPr>
            <a:endParaRPr/>
          </a:p>
        </p:txBody>
      </p:sp>
      <p:sp>
        <p:nvSpPr>
          <p:cNvPr id="513" name="Google Shape;513;p52: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4" name="Google Shape;194;p6: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2" name="Google Shape;202;p7: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8: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8" name="Google Shape;208;p88: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993775" y="768350"/>
            <a:ext cx="5100638" cy="38258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4" name="Google Shape;214;p9:notes"/>
          <p:cNvSpPr txBox="1">
            <a:spLocks noGrp="1"/>
          </p:cNvSpPr>
          <p:nvPr>
            <p:ph type="body" idx="1"/>
          </p:nvPr>
        </p:nvSpPr>
        <p:spPr>
          <a:xfrm>
            <a:off x="709613" y="4860925"/>
            <a:ext cx="5670550" cy="4595813"/>
          </a:xfrm>
          <a:prstGeom prst="rect">
            <a:avLst/>
          </a:prstGeom>
          <a:noFill/>
          <a:ln>
            <a:noFill/>
          </a:ln>
        </p:spPr>
        <p:txBody>
          <a:bodyPr spcFirstLastPara="1" wrap="square" lIns="97475" tIns="50675" rIns="97475" bIns="506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20"/>
        <p:cNvGrpSpPr/>
        <p:nvPr/>
      </p:nvGrpSpPr>
      <p:grpSpPr>
        <a:xfrm>
          <a:off x="0" y="0"/>
          <a:ext cx="0" cy="0"/>
          <a:chOff x="0" y="0"/>
          <a:chExt cx="0" cy="0"/>
        </a:xfrm>
      </p:grpSpPr>
      <p:sp>
        <p:nvSpPr>
          <p:cNvPr id="21" name="Google Shape;21;p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23" name="Google Shape;23;p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77"/>
        <p:cNvGrpSpPr/>
        <p:nvPr/>
      </p:nvGrpSpPr>
      <p:grpSpPr>
        <a:xfrm>
          <a:off x="0" y="0"/>
          <a:ext cx="0" cy="0"/>
          <a:chOff x="0" y="0"/>
          <a:chExt cx="0" cy="0"/>
        </a:xfrm>
      </p:grpSpPr>
      <p:sp>
        <p:nvSpPr>
          <p:cNvPr id="78" name="Google Shape;7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9" name="Google Shape;79;p6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6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82" name="Google Shape;82;p6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3"/>
        <p:cNvGrpSpPr/>
        <p:nvPr/>
      </p:nvGrpSpPr>
      <p:grpSpPr>
        <a:xfrm>
          <a:off x="0" y="0"/>
          <a:ext cx="0" cy="0"/>
          <a:chOff x="0" y="0"/>
          <a:chExt cx="0" cy="0"/>
        </a:xfrm>
      </p:grpSpPr>
      <p:sp>
        <p:nvSpPr>
          <p:cNvPr id="84" name="Google Shape;84;p6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6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6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88" name="Google Shape;88;p6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97"/>
        <p:cNvGrpSpPr/>
        <p:nvPr/>
      </p:nvGrpSpPr>
      <p:grpSpPr>
        <a:xfrm>
          <a:off x="0" y="0"/>
          <a:ext cx="0" cy="0"/>
          <a:chOff x="0" y="0"/>
          <a:chExt cx="0" cy="0"/>
        </a:xfrm>
      </p:grpSpPr>
      <p:sp>
        <p:nvSpPr>
          <p:cNvPr id="98" name="Google Shape;98;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9" name="Google Shape;99;p5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103"/>
        <p:cNvGrpSpPr/>
        <p:nvPr/>
      </p:nvGrpSpPr>
      <p:grpSpPr>
        <a:xfrm>
          <a:off x="0" y="0"/>
          <a:ext cx="0" cy="0"/>
          <a:chOff x="0" y="0"/>
          <a:chExt cx="0" cy="0"/>
        </a:xfrm>
      </p:grpSpPr>
      <p:sp>
        <p:nvSpPr>
          <p:cNvPr id="104" name="Google Shape;104;p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107"/>
        <p:cNvGrpSpPr/>
        <p:nvPr/>
      </p:nvGrpSpPr>
      <p:grpSpPr>
        <a:xfrm>
          <a:off x="0" y="0"/>
          <a:ext cx="0" cy="0"/>
          <a:chOff x="0" y="0"/>
          <a:chExt cx="0" cy="0"/>
        </a:xfrm>
      </p:grpSpPr>
      <p:sp>
        <p:nvSpPr>
          <p:cNvPr id="108" name="Google Shape;108;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112"/>
        <p:cNvGrpSpPr/>
        <p:nvPr/>
      </p:nvGrpSpPr>
      <p:grpSpPr>
        <a:xfrm>
          <a:off x="0" y="0"/>
          <a:ext cx="0" cy="0"/>
          <a:chOff x="0" y="0"/>
          <a:chExt cx="0" cy="0"/>
        </a:xfrm>
      </p:grpSpPr>
      <p:sp>
        <p:nvSpPr>
          <p:cNvPr id="113" name="Google Shape;113;p6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14" name="Google Shape;114;p6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15" name="Google Shape;115;p6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6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6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118"/>
        <p:cNvGrpSpPr/>
        <p:nvPr/>
      </p:nvGrpSpPr>
      <p:grpSpPr>
        <a:xfrm>
          <a:off x="0" y="0"/>
          <a:ext cx="0" cy="0"/>
          <a:chOff x="0" y="0"/>
          <a:chExt cx="0" cy="0"/>
        </a:xfrm>
      </p:grpSpPr>
      <p:sp>
        <p:nvSpPr>
          <p:cNvPr id="119" name="Google Shape;119;p7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0" name="Google Shape;120;p7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121" name="Google Shape;121;p7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7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124"/>
        <p:cNvGrpSpPr/>
        <p:nvPr/>
      </p:nvGrpSpPr>
      <p:grpSpPr>
        <a:xfrm>
          <a:off x="0" y="0"/>
          <a:ext cx="0" cy="0"/>
          <a:chOff x="0" y="0"/>
          <a:chExt cx="0" cy="0"/>
        </a:xfrm>
      </p:grpSpPr>
      <p:sp>
        <p:nvSpPr>
          <p:cNvPr id="125" name="Google Shape;125;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26" name="Google Shape;126;p7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27" name="Google Shape;127;p7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128" name="Google Shape;128;p7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131"/>
        <p:cNvGrpSpPr/>
        <p:nvPr/>
      </p:nvGrpSpPr>
      <p:grpSpPr>
        <a:xfrm>
          <a:off x="0" y="0"/>
          <a:ext cx="0" cy="0"/>
          <a:chOff x="0" y="0"/>
          <a:chExt cx="0" cy="0"/>
        </a:xfrm>
      </p:grpSpPr>
      <p:sp>
        <p:nvSpPr>
          <p:cNvPr id="132" name="Google Shape;132;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3" name="Google Shape;133;p7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34" name="Google Shape;134;p7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35" name="Google Shape;135;p7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136" name="Google Shape;136;p7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137" name="Google Shape;137;p7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7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140"/>
        <p:cNvGrpSpPr/>
        <p:nvPr/>
      </p:nvGrpSpPr>
      <p:grpSpPr>
        <a:xfrm>
          <a:off x="0" y="0"/>
          <a:ext cx="0" cy="0"/>
          <a:chOff x="0" y="0"/>
          <a:chExt cx="0" cy="0"/>
        </a:xfrm>
      </p:grpSpPr>
      <p:sp>
        <p:nvSpPr>
          <p:cNvPr id="141" name="Google Shape;141;p7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2" name="Google Shape;142;p7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143" name="Google Shape;143;p7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44" name="Google Shape;144;p7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7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7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24"/>
        <p:cNvGrpSpPr/>
        <p:nvPr/>
      </p:nvGrpSpPr>
      <p:grpSpPr>
        <a:xfrm>
          <a:off x="0" y="0"/>
          <a:ext cx="0" cy="0"/>
          <a:chOff x="0" y="0"/>
          <a:chExt cx="0" cy="0"/>
        </a:xfrm>
      </p:grpSpPr>
      <p:sp>
        <p:nvSpPr>
          <p:cNvPr id="25" name="Google Shape;25;p5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5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27" name="Google Shape;27;p5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29" name="Google Shape;29;p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147"/>
        <p:cNvGrpSpPr/>
        <p:nvPr/>
      </p:nvGrpSpPr>
      <p:grpSpPr>
        <a:xfrm>
          <a:off x="0" y="0"/>
          <a:ext cx="0" cy="0"/>
          <a:chOff x="0" y="0"/>
          <a:chExt cx="0" cy="0"/>
        </a:xfrm>
      </p:grpSpPr>
      <p:sp>
        <p:nvSpPr>
          <p:cNvPr id="148" name="Google Shape;148;p7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9" name="Google Shape;149;p74"/>
          <p:cNvSpPr>
            <a:spLocks noGrp="1"/>
          </p:cNvSpPr>
          <p:nvPr>
            <p:ph type="pic" idx="2"/>
          </p:nvPr>
        </p:nvSpPr>
        <p:spPr>
          <a:xfrm>
            <a:off x="1792288" y="612775"/>
            <a:ext cx="5486400" cy="4114800"/>
          </a:xfrm>
          <a:prstGeom prst="rect">
            <a:avLst/>
          </a:prstGeom>
          <a:noFill/>
          <a:ln>
            <a:noFill/>
          </a:ln>
        </p:spPr>
      </p:sp>
      <p:sp>
        <p:nvSpPr>
          <p:cNvPr id="150" name="Google Shape;150;p7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151" name="Google Shape;151;p7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7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154"/>
        <p:cNvGrpSpPr/>
        <p:nvPr/>
      </p:nvGrpSpPr>
      <p:grpSpPr>
        <a:xfrm>
          <a:off x="0" y="0"/>
          <a:ext cx="0" cy="0"/>
          <a:chOff x="0" y="0"/>
          <a:chExt cx="0" cy="0"/>
        </a:xfrm>
      </p:grpSpPr>
      <p:sp>
        <p:nvSpPr>
          <p:cNvPr id="155" name="Google Shape;155;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56" name="Google Shape;156;p7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7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7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Úvodná snímka" type="title">
  <p:cSld name="TITLE">
    <p:spTree>
      <p:nvGrpSpPr>
        <p:cNvPr id="1" name="Shape 30"/>
        <p:cNvGrpSpPr/>
        <p:nvPr/>
      </p:nvGrpSpPr>
      <p:grpSpPr>
        <a:xfrm>
          <a:off x="0" y="0"/>
          <a:ext cx="0" cy="0"/>
          <a:chOff x="0" y="0"/>
          <a:chExt cx="0" cy="0"/>
        </a:xfrm>
      </p:grpSpPr>
      <p:sp>
        <p:nvSpPr>
          <p:cNvPr id="31" name="Google Shape;31;p6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6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33" name="Google Shape;33;p6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35" name="Google Shape;35;p6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36"/>
        <p:cNvGrpSpPr/>
        <p:nvPr/>
      </p:nvGrpSpPr>
      <p:grpSpPr>
        <a:xfrm>
          <a:off x="0" y="0"/>
          <a:ext cx="0" cy="0"/>
          <a:chOff x="0" y="0"/>
          <a:chExt cx="0" cy="0"/>
        </a:xfrm>
      </p:grpSpPr>
      <p:sp>
        <p:nvSpPr>
          <p:cNvPr id="37" name="Google Shape;37;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6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41" name="Google Shape;41;p6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2"/>
        <p:cNvGrpSpPr/>
        <p:nvPr/>
      </p:nvGrpSpPr>
      <p:grpSpPr>
        <a:xfrm>
          <a:off x="0" y="0"/>
          <a:ext cx="0" cy="0"/>
          <a:chOff x="0" y="0"/>
          <a:chExt cx="0" cy="0"/>
        </a:xfrm>
      </p:grpSpPr>
      <p:sp>
        <p:nvSpPr>
          <p:cNvPr id="43" name="Google Shape;43;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6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5" name="Google Shape;45;p6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46" name="Google Shape;46;p6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48" name="Google Shape;48;p6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6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2" name="Google Shape;52;p6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3" name="Google Shape;53;p6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54" name="Google Shape;54;p6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55" name="Google Shape;55;p6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57" name="Google Shape;57;p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8"/>
        <p:cNvGrpSpPr/>
        <p:nvPr/>
      </p:nvGrpSpPr>
      <p:grpSpPr>
        <a:xfrm>
          <a:off x="0" y="0"/>
          <a:ext cx="0" cy="0"/>
          <a:chOff x="0" y="0"/>
          <a:chExt cx="0" cy="0"/>
        </a:xfrm>
      </p:grpSpPr>
      <p:sp>
        <p:nvSpPr>
          <p:cNvPr id="59" name="Google Shape;59;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6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62" name="Google Shape;62;p6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3"/>
        <p:cNvGrpSpPr/>
        <p:nvPr/>
      </p:nvGrpSpPr>
      <p:grpSpPr>
        <a:xfrm>
          <a:off x="0" y="0"/>
          <a:ext cx="0" cy="0"/>
          <a:chOff x="0" y="0"/>
          <a:chExt cx="0" cy="0"/>
        </a:xfrm>
      </p:grpSpPr>
      <p:sp>
        <p:nvSpPr>
          <p:cNvPr id="64" name="Google Shape;64;p6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5" name="Google Shape;65;p6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66" name="Google Shape;66;p6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67" name="Google Shape;67;p6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69" name="Google Shape;69;p6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ok s popisom" type="picTx">
  <p:cSld name="PICTURE_WITH_CAPTION_TEXT">
    <p:spTree>
      <p:nvGrpSpPr>
        <p:cNvPr id="1" name="Shape 70"/>
        <p:cNvGrpSpPr/>
        <p:nvPr/>
      </p:nvGrpSpPr>
      <p:grpSpPr>
        <a:xfrm>
          <a:off x="0" y="0"/>
          <a:ext cx="0" cy="0"/>
          <a:chOff x="0" y="0"/>
          <a:chExt cx="0" cy="0"/>
        </a:xfrm>
      </p:grpSpPr>
      <p:sp>
        <p:nvSpPr>
          <p:cNvPr id="71" name="Google Shape;71;p6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66"/>
          <p:cNvSpPr>
            <a:spLocks noGrp="1"/>
          </p:cNvSpPr>
          <p:nvPr>
            <p:ph type="pic" idx="2"/>
          </p:nvPr>
        </p:nvSpPr>
        <p:spPr>
          <a:xfrm>
            <a:off x="1792288" y="612775"/>
            <a:ext cx="5486400" cy="4114800"/>
          </a:xfrm>
          <a:prstGeom prst="rect">
            <a:avLst/>
          </a:prstGeom>
          <a:noFill/>
          <a:ln>
            <a:noFill/>
          </a:ln>
        </p:spPr>
      </p:sp>
      <p:sp>
        <p:nvSpPr>
          <p:cNvPr id="73" name="Google Shape;73;p6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74" name="Google Shape;74;p6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76" name="Google Shape;76;p6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19" name="Google Shape;19;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1" name="Google Shape;91;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93" name="Google Shape;93;p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1" i="0" u="none" strike="noStrike" cap="none">
                <a:solidFill>
                  <a:schemeClr val="dk1"/>
                </a:solidFill>
                <a:latin typeface="Arial"/>
                <a:ea typeface="Arial"/>
                <a:cs typeface="Arial"/>
                <a:sym typeface="Arial"/>
              </a:defRPr>
            </a:lvl9pPr>
          </a:lstStyle>
          <a:p>
            <a:endParaRPr/>
          </a:p>
        </p:txBody>
      </p:sp>
      <p:sp>
        <p:nvSpPr>
          <p:cNvPr id="94" name="Google Shape;94;p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Narrow"/>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cxnSp>
        <p:nvCxnSpPr>
          <p:cNvPr id="95" name="Google Shape;95;p55"/>
          <p:cNvCxnSpPr/>
          <p:nvPr/>
        </p:nvCxnSpPr>
        <p:spPr>
          <a:xfrm>
            <a:off x="0" y="1412875"/>
            <a:ext cx="9144000" cy="0"/>
          </a:xfrm>
          <a:prstGeom prst="straightConnector1">
            <a:avLst/>
          </a:prstGeom>
          <a:noFill/>
          <a:ln w="31750" cap="flat" cmpd="sng">
            <a:solidFill>
              <a:srgbClr val="FF0000"/>
            </a:solidFill>
            <a:prstDash val="solid"/>
            <a:round/>
            <a:headEnd type="none" w="sm" len="sm"/>
            <a:tailEnd type="none" w="sm" len="sm"/>
          </a:ln>
        </p:spPr>
      </p:cxnSp>
      <p:cxnSp>
        <p:nvCxnSpPr>
          <p:cNvPr id="96" name="Google Shape;96;p55"/>
          <p:cNvCxnSpPr/>
          <p:nvPr/>
        </p:nvCxnSpPr>
        <p:spPr>
          <a:xfrm>
            <a:off x="0" y="1484313"/>
            <a:ext cx="9180513" cy="0"/>
          </a:xfrm>
          <a:prstGeom prst="straightConnector1">
            <a:avLst/>
          </a:prstGeom>
          <a:noFill/>
          <a:ln w="31750" cap="flat" cmpd="sng">
            <a:solidFill>
              <a:srgbClr val="80808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xml"/><Relationship Id="rId7"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slide" Target="slide18.xml"/><Relationship Id="rId5" Type="http://schemas.openxmlformats.org/officeDocument/2006/relationships/slide" Target="slide14.xml"/><Relationship Id="rId4" Type="http://schemas.openxmlformats.org/officeDocument/2006/relationships/slide" Target="slide9.xml"/><Relationship Id="rId9"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1"/>
          <p:cNvSpPr txBox="1">
            <a:spLocks noGrp="1"/>
          </p:cNvSpPr>
          <p:nvPr>
            <p:ph type="body" idx="4294967295"/>
          </p:nvPr>
        </p:nvSpPr>
        <p:spPr>
          <a:xfrm>
            <a:off x="714375" y="620713"/>
            <a:ext cx="8429625" cy="2663825"/>
          </a:xfrm>
          <a:prstGeom prst="rect">
            <a:avLst/>
          </a:prstGeom>
          <a:noFill/>
          <a:ln>
            <a:noFill/>
          </a:ln>
        </p:spPr>
        <p:txBody>
          <a:bodyPr spcFirstLastPara="1" wrap="square" lIns="90000" tIns="46800" rIns="90000" bIns="46800" anchor="b" anchorCtr="0">
            <a:noAutofit/>
          </a:bodyPr>
          <a:lstStyle/>
          <a:p>
            <a:pPr marL="0" lvl="0" indent="0" algn="ctr" rtl="0">
              <a:lnSpc>
                <a:spcPct val="100000"/>
              </a:lnSpc>
              <a:spcBef>
                <a:spcPts val="0"/>
              </a:spcBef>
              <a:spcAft>
                <a:spcPts val="0"/>
              </a:spcAft>
              <a:buClr>
                <a:schemeClr val="dk1"/>
              </a:buClr>
              <a:buSzPts val="6000"/>
              <a:buFont typeface="Calibri"/>
              <a:buNone/>
            </a:pPr>
            <a:r>
              <a:rPr lang="en-GB" sz="6000" b="1" i="1">
                <a:latin typeface="Calibri"/>
                <a:ea typeface="Calibri"/>
                <a:cs typeface="Calibri"/>
                <a:sym typeface="Calibri"/>
              </a:rPr>
              <a:t>SAFETY SELF BRIEFING </a:t>
            </a:r>
            <a:endParaRPr sz="6000" b="1" i="1">
              <a:latin typeface="Calibri"/>
              <a:ea typeface="Calibri"/>
              <a:cs typeface="Calibri"/>
              <a:sym typeface="Calibri"/>
            </a:endParaRPr>
          </a:p>
          <a:p>
            <a:pPr marL="0" lvl="0" indent="0" algn="ctr" rtl="0">
              <a:lnSpc>
                <a:spcPct val="100000"/>
              </a:lnSpc>
              <a:spcBef>
                <a:spcPts val="1200"/>
              </a:spcBef>
              <a:spcAft>
                <a:spcPts val="0"/>
              </a:spcAft>
              <a:buClr>
                <a:schemeClr val="dk1"/>
              </a:buClr>
              <a:buSzPts val="6000"/>
              <a:buFont typeface="Arial"/>
              <a:buNone/>
            </a:pPr>
            <a:endParaRPr sz="6000">
              <a:latin typeface="Calibri"/>
              <a:ea typeface="Calibri"/>
              <a:cs typeface="Calibri"/>
              <a:sym typeface="Calibri"/>
            </a:endParaRPr>
          </a:p>
        </p:txBody>
      </p:sp>
      <p:sp>
        <p:nvSpPr>
          <p:cNvPr id="165" name="Google Shape;165;p1"/>
          <p:cNvSpPr/>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66" name="Google Shape;166;p1"/>
          <p:cNvSpPr/>
          <p:nvPr/>
        </p:nvSpPr>
        <p:spPr>
          <a:xfrm>
            <a:off x="3309474" y="2411306"/>
            <a:ext cx="2846701" cy="64633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1F136D"/>
              </a:buClr>
              <a:buSzPts val="1800"/>
              <a:buFont typeface="Arial Narrow"/>
              <a:buNone/>
            </a:pPr>
            <a:r>
              <a:rPr lang="en-GB" sz="1800" b="1" i="1" u="none" strike="noStrike" cap="none">
                <a:solidFill>
                  <a:srgbClr val="1F136D"/>
                </a:solidFill>
                <a:latin typeface="Arial"/>
                <a:ea typeface="Arial"/>
                <a:cs typeface="Arial"/>
                <a:sym typeface="Arial"/>
              </a:rPr>
              <a:t>July 2nd  – July 20</a:t>
            </a:r>
            <a:r>
              <a:rPr lang="en-GB" sz="1800" b="1" i="1" u="none" strike="noStrike" cap="none" baseline="30000">
                <a:solidFill>
                  <a:srgbClr val="1F136D"/>
                </a:solidFill>
                <a:latin typeface="Arial"/>
                <a:ea typeface="Arial"/>
                <a:cs typeface="Arial"/>
                <a:sym typeface="Arial"/>
              </a:rPr>
              <a:t>th</a:t>
            </a:r>
            <a:r>
              <a:rPr lang="en-GB" sz="1800" b="1" i="1" u="none" strike="noStrike" cap="none">
                <a:solidFill>
                  <a:srgbClr val="1F136D"/>
                </a:solidFill>
                <a:latin typeface="Arial"/>
                <a:ea typeface="Arial"/>
                <a:cs typeface="Arial"/>
                <a:sym typeface="Arial"/>
              </a:rPr>
              <a:t>  2025</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0"/>
          <p:cNvPicPr preferRelativeResize="0"/>
          <p:nvPr/>
        </p:nvPicPr>
        <p:blipFill rotWithShape="1">
          <a:blip r:embed="rId3">
            <a:alphaModFix/>
          </a:blip>
          <a:srcRect t="3162" b="14589"/>
          <a:stretch/>
        </p:blipFill>
        <p:spPr>
          <a:xfrm>
            <a:off x="179512" y="1268760"/>
            <a:ext cx="8945980" cy="5198074"/>
          </a:xfrm>
          <a:prstGeom prst="rect">
            <a:avLst/>
          </a:prstGeom>
          <a:noFill/>
          <a:ln>
            <a:noFill/>
          </a:ln>
        </p:spPr>
      </p:pic>
      <p:sp>
        <p:nvSpPr>
          <p:cNvPr id="222" name="Google Shape;222;p10"/>
          <p:cNvSpPr/>
          <p:nvPr/>
        </p:nvSpPr>
        <p:spPr>
          <a:xfrm>
            <a:off x="539552" y="260648"/>
            <a:ext cx="5400600" cy="923330"/>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chemeClr val="dk2"/>
              </a:buClr>
              <a:buSzPts val="1800"/>
              <a:buFont typeface="Noto Sans Symbols"/>
              <a:buNone/>
            </a:pPr>
            <a:r>
              <a:rPr lang="en-GB" sz="1800" b="0" i="1" u="none" strike="noStrike" cap="none">
                <a:solidFill>
                  <a:schemeClr val="dk2"/>
                </a:solidFill>
                <a:latin typeface="Arial"/>
                <a:ea typeface="Arial"/>
                <a:cs typeface="Arial"/>
                <a:sym typeface="Arial"/>
              </a:rPr>
              <a:t>The gliders may be </a:t>
            </a:r>
            <a:r>
              <a:rPr lang="en-GB" sz="1800" b="1" i="1" u="none" strike="noStrike" cap="none">
                <a:solidFill>
                  <a:schemeClr val="dk2"/>
                </a:solidFill>
                <a:latin typeface="Arial"/>
                <a:ea typeface="Arial"/>
                <a:cs typeface="Arial"/>
                <a:sym typeface="Arial"/>
              </a:rPr>
              <a:t>filled from water tanks</a:t>
            </a:r>
            <a:r>
              <a:rPr lang="en-GB" sz="1800" b="0" i="1" u="none" strike="noStrike" cap="none">
                <a:solidFill>
                  <a:schemeClr val="dk2"/>
                </a:solidFill>
                <a:latin typeface="Arial"/>
                <a:ea typeface="Arial"/>
                <a:cs typeface="Arial"/>
                <a:sym typeface="Arial"/>
              </a:rPr>
              <a:t> in the parking area “T&amp;G” or directly from the </a:t>
            </a:r>
            <a:r>
              <a:rPr lang="en-GB" sz="1800" b="1" i="1" u="none" strike="noStrike" cap="none">
                <a:solidFill>
                  <a:schemeClr val="dk2"/>
                </a:solidFill>
                <a:latin typeface="Arial"/>
                <a:ea typeface="Arial"/>
                <a:cs typeface="Arial"/>
                <a:sym typeface="Arial"/>
              </a:rPr>
              <a:t>designated water station “W”.</a:t>
            </a:r>
            <a:endParaRPr sz="1800" b="1" i="1" u="none" strike="noStrike" cap="none">
              <a:solidFill>
                <a:schemeClr val="dk2"/>
              </a:solidFill>
              <a:latin typeface="Arial"/>
              <a:ea typeface="Arial"/>
              <a:cs typeface="Arial"/>
              <a:sym typeface="Arial"/>
            </a:endParaRPr>
          </a:p>
        </p:txBody>
      </p:sp>
      <p:cxnSp>
        <p:nvCxnSpPr>
          <p:cNvPr id="223" name="Google Shape;223;p10"/>
          <p:cNvCxnSpPr>
            <a:stCxn id="222" idx="2"/>
          </p:cNvCxnSpPr>
          <p:nvPr/>
        </p:nvCxnSpPr>
        <p:spPr>
          <a:xfrm flipH="1">
            <a:off x="2645552" y="1183978"/>
            <a:ext cx="594300" cy="3541200"/>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6078"/>
              </a:srgbClr>
            </a:outerShdw>
          </a:effectLst>
        </p:spPr>
      </p:cxnSp>
      <p:cxnSp>
        <p:nvCxnSpPr>
          <p:cNvPr id="224" name="Google Shape;224;p10"/>
          <p:cNvCxnSpPr/>
          <p:nvPr/>
        </p:nvCxnSpPr>
        <p:spPr>
          <a:xfrm>
            <a:off x="4860032" y="1124744"/>
            <a:ext cx="1224136" cy="3168352"/>
          </a:xfrm>
          <a:prstGeom prst="straightConnector1">
            <a:avLst/>
          </a:prstGeom>
          <a:noFill/>
          <a:ln w="25400" cap="flat" cmpd="sng">
            <a:solidFill>
              <a:schemeClr val="accent3"/>
            </a:solidFill>
            <a:prstDash val="solid"/>
            <a:round/>
            <a:headEnd type="none" w="sm" len="sm"/>
            <a:tailEnd type="triangle" w="med" len="med"/>
          </a:ln>
          <a:effectLst>
            <a:outerShdw blurRad="40000" dist="20000" dir="5400000" rotWithShape="0">
              <a:srgbClr val="000000">
                <a:alpha val="36078"/>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1"/>
          <p:cNvSpPr txBox="1">
            <a:spLocks noGrp="1"/>
          </p:cNvSpPr>
          <p:nvPr>
            <p:ph type="title" idx="4294967295"/>
          </p:nvPr>
        </p:nvSpPr>
        <p:spPr>
          <a:xfrm>
            <a:off x="0" y="333375"/>
            <a:ext cx="6111875" cy="647700"/>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GB" sz="2800" b="1">
                <a:solidFill>
                  <a:schemeClr val="dk1"/>
                </a:solidFill>
                <a:latin typeface="Arial"/>
                <a:ea typeface="Arial"/>
                <a:cs typeface="Arial"/>
                <a:sym typeface="Arial"/>
              </a:rPr>
              <a:t>Airport Map</a:t>
            </a:r>
            <a:endParaRPr sz="3600">
              <a:solidFill>
                <a:schemeClr val="dk1"/>
              </a:solidFill>
            </a:endParaRPr>
          </a:p>
        </p:txBody>
      </p:sp>
      <p:pic>
        <p:nvPicPr>
          <p:cNvPr id="230" name="Google Shape;230;p11"/>
          <p:cNvPicPr preferRelativeResize="0"/>
          <p:nvPr/>
        </p:nvPicPr>
        <p:blipFill rotWithShape="1">
          <a:blip r:embed="rId3">
            <a:alphaModFix/>
          </a:blip>
          <a:srcRect/>
          <a:stretch/>
        </p:blipFill>
        <p:spPr>
          <a:xfrm>
            <a:off x="395536" y="1124744"/>
            <a:ext cx="8280920" cy="5599010"/>
          </a:xfrm>
          <a:prstGeom prst="rect">
            <a:avLst/>
          </a:prstGeom>
          <a:noFill/>
          <a:ln>
            <a:noFill/>
          </a:ln>
        </p:spPr>
      </p:pic>
      <p:sp>
        <p:nvSpPr>
          <p:cNvPr id="231" name="Google Shape;231;p11"/>
          <p:cNvSpPr/>
          <p:nvPr/>
        </p:nvSpPr>
        <p:spPr>
          <a:xfrm>
            <a:off x="1763688" y="1340768"/>
            <a:ext cx="3384376" cy="792088"/>
          </a:xfrm>
          <a:prstGeom prst="wedgeRoundRectCallout">
            <a:avLst>
              <a:gd name="adj1" fmla="val -30042"/>
              <a:gd name="adj2" fmla="val 330085"/>
              <a:gd name="adj3" fmla="val 16667"/>
            </a:avLst>
          </a:prstGeom>
          <a:solidFill>
            <a:schemeClr val="lt1"/>
          </a:solidFill>
          <a:ln w="9525" cap="flat" cmpd="sng">
            <a:solidFill>
              <a:schemeClr val="lt2"/>
            </a:solidFill>
            <a:prstDash val="solid"/>
            <a:miter lim="800000"/>
            <a:headEnd type="none" w="sm" len="sm"/>
            <a:tailEnd type="none" w="sm" len="sm"/>
          </a:ln>
        </p:spPr>
        <p:txBody>
          <a:bodyPr spcFirstLastPara="1" wrap="square" lIns="90000" tIns="46800" rIns="90000" bIns="46800" anchor="ctr" anchorCtr="1">
            <a:noAutofit/>
          </a:bodyPr>
          <a:lstStyle/>
          <a:p>
            <a:pPr marL="457200" marR="0" lvl="1" indent="0" algn="ctr" rtl="0">
              <a:lnSpc>
                <a:spcPct val="100000"/>
              </a:lnSpc>
              <a:spcBef>
                <a:spcPts val="0"/>
              </a:spcBef>
              <a:spcAft>
                <a:spcPts val="0"/>
              </a:spcAft>
              <a:buClr>
                <a:schemeClr val="dk1"/>
              </a:buClr>
              <a:buSzPts val="1400"/>
              <a:buFont typeface="Noto Sans Symbols"/>
              <a:buNone/>
            </a:pPr>
            <a:r>
              <a:rPr lang="en-GB" sz="1400" b="0" i="1" u="none" strike="noStrike" cap="none">
                <a:solidFill>
                  <a:schemeClr val="dk1"/>
                </a:solidFill>
                <a:latin typeface="Arial"/>
                <a:ea typeface="Arial"/>
                <a:cs typeface="Arial"/>
                <a:sym typeface="Arial"/>
              </a:rPr>
              <a:t>All trailers and gliders </a:t>
            </a:r>
            <a:r>
              <a:rPr lang="en-GB" sz="1400" b="1" i="1" u="none" strike="noStrike" cap="none">
                <a:solidFill>
                  <a:srgbClr val="FF0000"/>
                </a:solidFill>
                <a:latin typeface="Arial"/>
                <a:ea typeface="Arial"/>
                <a:cs typeface="Arial"/>
                <a:sym typeface="Arial"/>
              </a:rPr>
              <a:t>have to be parked</a:t>
            </a:r>
            <a:r>
              <a:rPr lang="en-GB" sz="1400" b="0" i="1" u="none" strike="noStrike" cap="none">
                <a:solidFill>
                  <a:schemeClr val="dk1"/>
                </a:solidFill>
                <a:latin typeface="Arial"/>
                <a:ea typeface="Arial"/>
                <a:cs typeface="Arial"/>
                <a:sym typeface="Arial"/>
              </a:rPr>
              <a:t> in the </a:t>
            </a:r>
            <a:r>
              <a:rPr lang="en-GB" sz="1400" b="1" i="1" u="none" strike="noStrike" cap="none">
                <a:solidFill>
                  <a:schemeClr val="dk1"/>
                </a:solidFill>
                <a:latin typeface="Arial"/>
                <a:ea typeface="Arial"/>
                <a:cs typeface="Arial"/>
                <a:sym typeface="Arial"/>
              </a:rPr>
              <a:t>“T&amp;G”</a:t>
            </a:r>
            <a:r>
              <a:rPr lang="en-GB" sz="1400" b="0" i="1" u="none" strike="noStrike" cap="none">
                <a:solidFill>
                  <a:schemeClr val="dk1"/>
                </a:solidFill>
                <a:latin typeface="Arial"/>
                <a:ea typeface="Arial"/>
                <a:cs typeface="Arial"/>
                <a:sym typeface="Arial"/>
              </a:rPr>
              <a:t> parking area.</a:t>
            </a:r>
            <a:endParaRPr sz="1400" b="0" i="1" u="none" strike="noStrike" cap="none">
              <a:solidFill>
                <a:schemeClr val="dk1"/>
              </a:solidFill>
              <a:latin typeface="Arial"/>
              <a:ea typeface="Arial"/>
              <a:cs typeface="Arial"/>
              <a:sym typeface="Arial"/>
            </a:endParaRPr>
          </a:p>
        </p:txBody>
      </p:sp>
      <p:sp>
        <p:nvSpPr>
          <p:cNvPr id="232" name="Google Shape;232;p11"/>
          <p:cNvSpPr/>
          <p:nvPr/>
        </p:nvSpPr>
        <p:spPr>
          <a:xfrm>
            <a:off x="7236296" y="6237312"/>
            <a:ext cx="1656184"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12"/>
          <p:cNvPicPr preferRelativeResize="0"/>
          <p:nvPr/>
        </p:nvPicPr>
        <p:blipFill rotWithShape="1">
          <a:blip r:embed="rId3">
            <a:alphaModFix/>
          </a:blip>
          <a:srcRect/>
          <a:stretch/>
        </p:blipFill>
        <p:spPr>
          <a:xfrm>
            <a:off x="431540" y="671739"/>
            <a:ext cx="8280920" cy="5599010"/>
          </a:xfrm>
          <a:prstGeom prst="rect">
            <a:avLst/>
          </a:prstGeom>
          <a:noFill/>
          <a:ln>
            <a:noFill/>
          </a:ln>
        </p:spPr>
      </p:pic>
      <p:sp>
        <p:nvSpPr>
          <p:cNvPr id="238" name="Google Shape;238;p12"/>
          <p:cNvSpPr/>
          <p:nvPr/>
        </p:nvSpPr>
        <p:spPr>
          <a:xfrm>
            <a:off x="1234388" y="4488552"/>
            <a:ext cx="3222625" cy="930801"/>
          </a:xfrm>
          <a:prstGeom prst="wedgeRoundRectCallout">
            <a:avLst>
              <a:gd name="adj1" fmla="val 66406"/>
              <a:gd name="adj2" fmla="val -77843"/>
              <a:gd name="adj3" fmla="val 16667"/>
            </a:avLst>
          </a:prstGeom>
          <a:solidFill>
            <a:schemeClr val="lt1"/>
          </a:solidFill>
          <a:ln w="9525" cap="flat" cmpd="sng">
            <a:solidFill>
              <a:schemeClr val="lt2"/>
            </a:solidFill>
            <a:prstDash val="solid"/>
            <a:miter lim="800000"/>
            <a:headEnd type="none" w="sm" len="sm"/>
            <a:tailEnd type="none" w="sm" len="sm"/>
          </a:ln>
        </p:spPr>
        <p:txBody>
          <a:bodyPr spcFirstLastPara="1" wrap="square" lIns="90000" tIns="46800" rIns="90000" bIns="46800" anchor="ctr" anchorCtr="1">
            <a:noAutofit/>
          </a:bodyPr>
          <a:lstStyle/>
          <a:p>
            <a:pPr marL="0" marR="0" lvl="1" indent="0" algn="ctr" rtl="0">
              <a:lnSpc>
                <a:spcPct val="100000"/>
              </a:lnSpc>
              <a:spcBef>
                <a:spcPts val="0"/>
              </a:spcBef>
              <a:spcAft>
                <a:spcPts val="0"/>
              </a:spcAft>
              <a:buClr>
                <a:schemeClr val="dk1"/>
              </a:buClr>
              <a:buSzPts val="1200"/>
              <a:buFont typeface="Noto Sans Symbols"/>
              <a:buNone/>
            </a:pPr>
            <a:r>
              <a:rPr lang="en-GB" sz="1200" b="1" i="1" u="none" strike="noStrike" cap="none">
                <a:solidFill>
                  <a:schemeClr val="dk1"/>
                </a:solidFill>
                <a:latin typeface="Arial"/>
                <a:ea typeface="Arial"/>
                <a:cs typeface="Arial"/>
                <a:sym typeface="Arial"/>
              </a:rPr>
              <a:t>“Campsite” is the area reserved for caravans and tents, without parking of the vehicles. The area is equipped with 220V power outlets</a:t>
            </a:r>
            <a:endParaRPr sz="1400" b="0" i="0" u="none" strike="noStrike" cap="none">
              <a:solidFill>
                <a:srgbClr val="000000"/>
              </a:solidFill>
              <a:latin typeface="Arial"/>
              <a:ea typeface="Arial"/>
              <a:cs typeface="Arial"/>
              <a:sym typeface="Arial"/>
            </a:endParaRPr>
          </a:p>
        </p:txBody>
      </p:sp>
      <p:sp>
        <p:nvSpPr>
          <p:cNvPr id="239" name="Google Shape;239;p12"/>
          <p:cNvSpPr/>
          <p:nvPr/>
        </p:nvSpPr>
        <p:spPr>
          <a:xfrm>
            <a:off x="2328661" y="899659"/>
            <a:ext cx="3222625" cy="930801"/>
          </a:xfrm>
          <a:prstGeom prst="wedgeRoundRectCallout">
            <a:avLst>
              <a:gd name="adj1" fmla="val 23983"/>
              <a:gd name="adj2" fmla="val 275050"/>
              <a:gd name="adj3" fmla="val 16667"/>
            </a:avLst>
          </a:prstGeom>
          <a:solidFill>
            <a:schemeClr val="lt1"/>
          </a:solidFill>
          <a:ln w="9525" cap="flat" cmpd="sng">
            <a:solidFill>
              <a:schemeClr val="lt2"/>
            </a:solidFill>
            <a:prstDash val="solid"/>
            <a:miter lim="800000"/>
            <a:headEnd type="none" w="sm" len="sm"/>
            <a:tailEnd type="none" w="sm" len="sm"/>
          </a:ln>
        </p:spPr>
        <p:txBody>
          <a:bodyPr spcFirstLastPara="1" wrap="square" lIns="90000" tIns="46800" rIns="90000" bIns="46800" anchor="ctr" anchorCtr="1">
            <a:noAutofit/>
          </a:bodyPr>
          <a:lstStyle/>
          <a:p>
            <a:pPr marL="457200" marR="0" lvl="1" indent="0" algn="just" rtl="0">
              <a:lnSpc>
                <a:spcPct val="100000"/>
              </a:lnSpc>
              <a:spcBef>
                <a:spcPts val="0"/>
              </a:spcBef>
              <a:spcAft>
                <a:spcPts val="0"/>
              </a:spcAft>
              <a:buClr>
                <a:schemeClr val="dk1"/>
              </a:buClr>
              <a:buSzPts val="1200"/>
              <a:buFont typeface="Noto Sans Symbols"/>
              <a:buNone/>
            </a:pPr>
            <a:r>
              <a:rPr lang="en-GB" sz="1200" b="0" i="1" u="none" strike="noStrike" cap="none">
                <a:solidFill>
                  <a:schemeClr val="dk1"/>
                </a:solidFill>
                <a:latin typeface="Arial"/>
                <a:ea typeface="Arial"/>
                <a:cs typeface="Arial"/>
                <a:sym typeface="Arial"/>
              </a:rPr>
              <a:t>The participants in the championship may park their motor vehicles in the areas </a:t>
            </a:r>
            <a:r>
              <a:rPr lang="en-GB" sz="1200" b="1" i="1" u="none" strike="noStrike" cap="none">
                <a:solidFill>
                  <a:schemeClr val="dk1"/>
                </a:solidFill>
                <a:latin typeface="Arial"/>
                <a:ea typeface="Arial"/>
                <a:cs typeface="Arial"/>
                <a:sym typeface="Arial"/>
              </a:rPr>
              <a:t>“P1”</a:t>
            </a:r>
            <a:r>
              <a:rPr lang="en-GB" sz="1200" b="0" i="1" u="none" strike="noStrike" cap="none">
                <a:solidFill>
                  <a:schemeClr val="dk1"/>
                </a:solidFill>
                <a:latin typeface="Arial"/>
                <a:ea typeface="Arial"/>
                <a:cs typeface="Arial"/>
                <a:sym typeface="Arial"/>
              </a:rPr>
              <a:t>, </a:t>
            </a:r>
            <a:r>
              <a:rPr lang="en-GB" sz="1200" b="1" i="1" u="none" strike="noStrike" cap="none">
                <a:solidFill>
                  <a:schemeClr val="dk1"/>
                </a:solidFill>
                <a:latin typeface="Arial"/>
                <a:ea typeface="Arial"/>
                <a:cs typeface="Arial"/>
                <a:sym typeface="Arial"/>
              </a:rPr>
              <a:t>“P2”</a:t>
            </a:r>
            <a:r>
              <a:rPr lang="en-GB" sz="1200" b="0" i="1" u="none" strike="noStrike" cap="none">
                <a:solidFill>
                  <a:schemeClr val="dk1"/>
                </a:solidFill>
                <a:latin typeface="Arial"/>
                <a:ea typeface="Arial"/>
                <a:cs typeface="Arial"/>
                <a:sym typeface="Arial"/>
              </a:rPr>
              <a:t> and </a:t>
            </a:r>
            <a:r>
              <a:rPr lang="en-GB" sz="1200" b="1" i="1" u="none" strike="noStrike" cap="none">
                <a:solidFill>
                  <a:schemeClr val="dk1"/>
                </a:solidFill>
                <a:latin typeface="Arial"/>
                <a:ea typeface="Arial"/>
                <a:cs typeface="Arial"/>
                <a:sym typeface="Arial"/>
              </a:rPr>
              <a:t>“P3”</a:t>
            </a:r>
            <a:r>
              <a:rPr lang="en-GB" sz="1200" b="0" i="1" u="none" strike="noStrike" cap="none">
                <a:solidFill>
                  <a:schemeClr val="dk1"/>
                </a:solidFill>
                <a:latin typeface="Arial"/>
                <a:ea typeface="Arial"/>
                <a:cs typeface="Arial"/>
                <a:sym typeface="Arial"/>
              </a:rPr>
              <a:t>. The </a:t>
            </a:r>
            <a:r>
              <a:rPr lang="en-GB" sz="1200" b="1" i="1" u="none" strike="noStrike" cap="none">
                <a:solidFill>
                  <a:schemeClr val="dk1"/>
                </a:solidFill>
                <a:latin typeface="Arial"/>
                <a:ea typeface="Arial"/>
                <a:cs typeface="Arial"/>
                <a:sym typeface="Arial"/>
              </a:rPr>
              <a:t>speed limit</a:t>
            </a:r>
            <a:r>
              <a:rPr lang="en-GB" sz="1200" b="0" i="1" u="none" strike="noStrike" cap="none">
                <a:solidFill>
                  <a:schemeClr val="dk1"/>
                </a:solidFill>
                <a:latin typeface="Arial"/>
                <a:ea typeface="Arial"/>
                <a:cs typeface="Arial"/>
                <a:sym typeface="Arial"/>
              </a:rPr>
              <a:t> for all vehicles in the airport area is </a:t>
            </a:r>
            <a:r>
              <a:rPr lang="en-GB" sz="1200" b="1" i="1" u="none" strike="noStrike" cap="none">
                <a:solidFill>
                  <a:schemeClr val="dk1"/>
                </a:solidFill>
                <a:latin typeface="Arial"/>
                <a:ea typeface="Arial"/>
                <a:cs typeface="Arial"/>
                <a:sym typeface="Arial"/>
              </a:rPr>
              <a:t>20km/h.</a:t>
            </a:r>
            <a:endParaRPr sz="1200" b="1" i="1" u="none" strike="noStrike" cap="none">
              <a:solidFill>
                <a:schemeClr val="dk1"/>
              </a:solidFill>
              <a:latin typeface="Arial"/>
              <a:ea typeface="Arial"/>
              <a:cs typeface="Arial"/>
              <a:sym typeface="Arial"/>
            </a:endParaRPr>
          </a:p>
        </p:txBody>
      </p:sp>
      <p:sp>
        <p:nvSpPr>
          <p:cNvPr id="240" name="Google Shape;240;p12"/>
          <p:cNvSpPr/>
          <p:nvPr/>
        </p:nvSpPr>
        <p:spPr>
          <a:xfrm>
            <a:off x="7017391" y="5729681"/>
            <a:ext cx="1933662" cy="78437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txBox="1">
            <a:spLocks noGrp="1"/>
          </p:cNvSpPr>
          <p:nvPr>
            <p:ph type="title" idx="4294967295"/>
          </p:nvPr>
        </p:nvSpPr>
        <p:spPr>
          <a:xfrm>
            <a:off x="2860675" y="342900"/>
            <a:ext cx="5826125" cy="1074738"/>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GB" sz="3600" b="1">
                <a:solidFill>
                  <a:srgbClr val="FFFFFF"/>
                </a:solidFill>
                <a:latin typeface="Arial"/>
                <a:ea typeface="Arial"/>
                <a:cs typeface="Arial"/>
                <a:sym typeface="Arial"/>
              </a:rPr>
              <a:t>Self Briefing</a:t>
            </a:r>
            <a:br>
              <a:rPr lang="en-GB" sz="3600" b="1">
                <a:solidFill>
                  <a:srgbClr val="FFFFFF"/>
                </a:solidFill>
                <a:latin typeface="Arial"/>
                <a:ea typeface="Arial"/>
                <a:cs typeface="Arial"/>
                <a:sym typeface="Arial"/>
              </a:rPr>
            </a:br>
            <a:r>
              <a:rPr lang="en-GB" sz="2800" b="1">
                <a:solidFill>
                  <a:srgbClr val="FFFFFF"/>
                </a:solidFill>
                <a:latin typeface="Arial"/>
                <a:ea typeface="Arial"/>
                <a:cs typeface="Arial"/>
                <a:sym typeface="Arial"/>
              </a:rPr>
              <a:t>Glider Parking</a:t>
            </a:r>
            <a:endParaRPr sz="2800"/>
          </a:p>
        </p:txBody>
      </p:sp>
      <p:sp>
        <p:nvSpPr>
          <p:cNvPr id="246" name="Google Shape;246;p13"/>
          <p:cNvSpPr txBox="1">
            <a:spLocks noGrp="1"/>
          </p:cNvSpPr>
          <p:nvPr>
            <p:ph type="body" idx="4294967295"/>
          </p:nvPr>
        </p:nvSpPr>
        <p:spPr>
          <a:xfrm>
            <a:off x="214313" y="1571625"/>
            <a:ext cx="8678862" cy="4714875"/>
          </a:xfrm>
          <a:prstGeom prst="rect">
            <a:avLst/>
          </a:prstGeom>
          <a:noFill/>
          <a:ln>
            <a:noFill/>
          </a:ln>
        </p:spPr>
        <p:txBody>
          <a:bodyPr spcFirstLastPara="1" wrap="square" lIns="90000" tIns="46800" rIns="90000" bIns="46800" anchor="t" anchorCtr="0">
            <a:noAutofit/>
          </a:bodyPr>
          <a:lstStyle/>
          <a:p>
            <a:pPr marL="342900" lvl="0" indent="-165100" algn="l" rtl="0">
              <a:lnSpc>
                <a:spcPct val="100000"/>
              </a:lnSpc>
              <a:spcBef>
                <a:spcPts val="0"/>
              </a:spcBef>
              <a:spcAft>
                <a:spcPts val="0"/>
              </a:spcAft>
              <a:buClr>
                <a:schemeClr val="dk1"/>
              </a:buClr>
              <a:buSzPts val="2800"/>
              <a:buFont typeface="Arial"/>
              <a:buNone/>
            </a:pPr>
            <a:endParaRPr sz="2800"/>
          </a:p>
          <a:p>
            <a:pPr marL="342900" lvl="0" indent="-342900" algn="l" rtl="0">
              <a:lnSpc>
                <a:spcPct val="100000"/>
              </a:lnSpc>
              <a:spcBef>
                <a:spcPts val="0"/>
              </a:spcBef>
              <a:spcAft>
                <a:spcPts val="0"/>
              </a:spcAft>
              <a:buClr>
                <a:schemeClr val="dk1"/>
              </a:buClr>
              <a:buSzPts val="2800"/>
              <a:buFont typeface="Arial"/>
              <a:buChar char="•"/>
            </a:pPr>
            <a:r>
              <a:rPr lang="en-GB" sz="2800" i="1"/>
              <a:t>Every pilot will be assigned with his </a:t>
            </a:r>
            <a:r>
              <a:rPr lang="en-GB" b="1" i="1"/>
              <a:t>own glider parking slot</a:t>
            </a:r>
            <a:r>
              <a:rPr lang="en-GB" sz="2800" i="1"/>
              <a:t>, as a part of the registration procedure.</a:t>
            </a:r>
            <a:endParaRPr/>
          </a:p>
          <a:p>
            <a:pPr marL="342900" lvl="0" indent="-165100" algn="l" rtl="0">
              <a:lnSpc>
                <a:spcPct val="100000"/>
              </a:lnSpc>
              <a:spcBef>
                <a:spcPts val="0"/>
              </a:spcBef>
              <a:spcAft>
                <a:spcPts val="0"/>
              </a:spcAft>
              <a:buClr>
                <a:schemeClr val="dk1"/>
              </a:buClr>
              <a:buSzPts val="2800"/>
              <a:buFont typeface="Arial"/>
              <a:buNone/>
            </a:pPr>
            <a:endParaRPr sz="2800" i="1"/>
          </a:p>
          <a:p>
            <a:pPr marL="342900" lvl="0" indent="-342900" algn="l" rtl="0">
              <a:lnSpc>
                <a:spcPct val="100000"/>
              </a:lnSpc>
              <a:spcBef>
                <a:spcPts val="0"/>
              </a:spcBef>
              <a:spcAft>
                <a:spcPts val="0"/>
              </a:spcAft>
              <a:buClr>
                <a:schemeClr val="dk1"/>
              </a:buClr>
              <a:buSzPts val="2800"/>
              <a:buFont typeface="Arial"/>
              <a:buChar char="•"/>
            </a:pPr>
            <a:r>
              <a:rPr lang="en-GB" sz="2800" i="1"/>
              <a:t>Glider parking slots will be </a:t>
            </a:r>
            <a:r>
              <a:rPr lang="en-GB" b="1" i="1"/>
              <a:t>grouped by Nation.</a:t>
            </a:r>
            <a:endParaRPr sz="2800" i="1"/>
          </a:p>
          <a:p>
            <a:pPr marL="342900" lvl="0" indent="-165100" algn="l" rtl="0">
              <a:lnSpc>
                <a:spcPct val="100000"/>
              </a:lnSpc>
              <a:spcBef>
                <a:spcPts val="0"/>
              </a:spcBef>
              <a:spcAft>
                <a:spcPts val="0"/>
              </a:spcAft>
              <a:buClr>
                <a:schemeClr val="dk1"/>
              </a:buClr>
              <a:buSzPts val="2800"/>
              <a:buFont typeface="Arial"/>
              <a:buNone/>
            </a:pPr>
            <a:endParaRPr sz="2800" i="1"/>
          </a:p>
          <a:p>
            <a:pPr marL="342900" lvl="0" indent="-342900" algn="l" rtl="0">
              <a:lnSpc>
                <a:spcPct val="100000"/>
              </a:lnSpc>
              <a:spcBef>
                <a:spcPts val="0"/>
              </a:spcBef>
              <a:spcAft>
                <a:spcPts val="0"/>
              </a:spcAft>
              <a:buClr>
                <a:schemeClr val="dk1"/>
              </a:buClr>
              <a:buSzPts val="2800"/>
              <a:buFont typeface="Arial"/>
              <a:buChar char="•"/>
            </a:pPr>
            <a:r>
              <a:rPr lang="en-GB" sz="2800" i="1"/>
              <a:t>The parking area </a:t>
            </a:r>
            <a:r>
              <a:rPr lang="en-GB" sz="2400" b="1" i="1"/>
              <a:t>will be given to each team</a:t>
            </a:r>
            <a:r>
              <a:rPr lang="en-GB" sz="2800" b="1" i="1"/>
              <a:t> </a:t>
            </a:r>
            <a:r>
              <a:rPr lang="en-GB" b="1" i="1" u="sng"/>
              <a:t>in order of arrival date</a:t>
            </a:r>
            <a:r>
              <a:rPr lang="en-GB" sz="2800" i="1"/>
              <a:t> to Prievidza airport.</a:t>
            </a:r>
            <a:endParaRPr sz="2800" i="1"/>
          </a:p>
        </p:txBody>
      </p:sp>
      <p:sp>
        <p:nvSpPr>
          <p:cNvPr id="247" name="Google Shape;247;p13"/>
          <p:cNvSpPr txBox="1"/>
          <p:nvPr/>
        </p:nvSpPr>
        <p:spPr>
          <a:xfrm>
            <a:off x="179388" y="188913"/>
            <a:ext cx="7129462" cy="1100137"/>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Ground Movement of People, </a:t>
            </a:r>
            <a:br>
              <a:rPr lang="en-GB" sz="3200" b="1" i="0" u="none" strike="noStrike" cap="none">
                <a:solidFill>
                  <a:schemeClr val="dk1"/>
                </a:solidFill>
                <a:latin typeface="Arial"/>
                <a:ea typeface="Arial"/>
                <a:cs typeface="Arial"/>
                <a:sym typeface="Arial"/>
              </a:rPr>
            </a:br>
            <a:r>
              <a:rPr lang="en-GB" sz="3200" b="1" i="0" u="none" strike="noStrike" cap="none">
                <a:solidFill>
                  <a:schemeClr val="dk1"/>
                </a:solidFill>
                <a:latin typeface="Arial"/>
                <a:ea typeface="Arial"/>
                <a:cs typeface="Arial"/>
                <a:sym typeface="Arial"/>
              </a:rPr>
              <a:t>Cars, Trailers and Gliders</a:t>
            </a:r>
            <a:endParaRPr sz="3200" b="0" i="0" u="none" strike="noStrike" cap="none">
              <a:solidFill>
                <a:schemeClr val="dk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a:spLocks noGrp="1"/>
          </p:cNvSpPr>
          <p:nvPr>
            <p:ph type="body" idx="4294967295"/>
          </p:nvPr>
        </p:nvSpPr>
        <p:spPr>
          <a:xfrm>
            <a:off x="0" y="1412776"/>
            <a:ext cx="9108504" cy="2943225"/>
          </a:xfrm>
          <a:prstGeom prst="rect">
            <a:avLst/>
          </a:prstGeom>
          <a:noFill/>
          <a:ln>
            <a:noFill/>
          </a:ln>
        </p:spPr>
        <p:txBody>
          <a:bodyPr spcFirstLastPara="1" wrap="square" lIns="90000" tIns="46800" rIns="90000" bIns="46800" anchor="b" anchorCtr="0">
            <a:noAutofit/>
          </a:bodyPr>
          <a:lstStyle/>
          <a:p>
            <a:pPr marL="0" lvl="0" indent="0" algn="ctr" rtl="0">
              <a:lnSpc>
                <a:spcPct val="100000"/>
              </a:lnSpc>
              <a:spcBef>
                <a:spcPts val="0"/>
              </a:spcBef>
              <a:spcAft>
                <a:spcPts val="0"/>
              </a:spcAft>
              <a:buClr>
                <a:schemeClr val="dk1"/>
              </a:buClr>
              <a:buSzPts val="4800"/>
              <a:buFont typeface="Arial"/>
              <a:buNone/>
            </a:pPr>
            <a:r>
              <a:rPr lang="en-GB" sz="4800" b="1" i="1"/>
              <a:t>3.</a:t>
            </a:r>
            <a:endParaRPr/>
          </a:p>
          <a:p>
            <a:pPr marL="0" lvl="0" indent="0" algn="ctr" rtl="0">
              <a:lnSpc>
                <a:spcPct val="100000"/>
              </a:lnSpc>
              <a:spcBef>
                <a:spcPts val="960"/>
              </a:spcBef>
              <a:spcAft>
                <a:spcPts val="0"/>
              </a:spcAft>
              <a:buClr>
                <a:schemeClr val="dk1"/>
              </a:buClr>
              <a:buSzPts val="4800"/>
              <a:buFont typeface="Arial"/>
              <a:buNone/>
            </a:pPr>
            <a:r>
              <a:rPr lang="en-GB" sz="4800" b="1" i="1"/>
              <a:t>Radio FREQs </a:t>
            </a:r>
            <a:endParaRPr/>
          </a:p>
          <a:p>
            <a:pPr marL="0" lvl="0" indent="0" algn="ctr" rtl="0">
              <a:lnSpc>
                <a:spcPct val="100000"/>
              </a:lnSpc>
              <a:spcBef>
                <a:spcPts val="960"/>
              </a:spcBef>
              <a:spcAft>
                <a:spcPts val="0"/>
              </a:spcAft>
              <a:buClr>
                <a:schemeClr val="dk1"/>
              </a:buClr>
              <a:buSzPts val="4800"/>
              <a:buFont typeface="Arial"/>
              <a:buNone/>
            </a:pPr>
            <a:r>
              <a:rPr lang="en-GB" sz="4800" b="1" i="1"/>
              <a:t>allocated for flight safety</a:t>
            </a:r>
            <a:endParaRPr sz="48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title" idx="4294967295"/>
          </p:nvPr>
        </p:nvSpPr>
        <p:spPr>
          <a:xfrm>
            <a:off x="179388" y="44450"/>
            <a:ext cx="6184900" cy="1074738"/>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br>
              <a:rPr lang="en-GB" sz="6000" b="1">
                <a:solidFill>
                  <a:schemeClr val="dk1"/>
                </a:solidFill>
                <a:latin typeface="Arial"/>
                <a:ea typeface="Arial"/>
                <a:cs typeface="Arial"/>
                <a:sym typeface="Arial"/>
              </a:rPr>
            </a:br>
            <a:r>
              <a:rPr lang="en-GB" sz="4000" b="1">
                <a:solidFill>
                  <a:schemeClr val="dk1"/>
                </a:solidFill>
                <a:latin typeface="Arial"/>
                <a:ea typeface="Arial"/>
                <a:cs typeface="Arial"/>
                <a:sym typeface="Arial"/>
              </a:rPr>
              <a:t>Radio FREQs</a:t>
            </a:r>
            <a:br>
              <a:rPr lang="en-GB" sz="4000" b="1">
                <a:solidFill>
                  <a:schemeClr val="dk1"/>
                </a:solidFill>
                <a:latin typeface="Arial"/>
                <a:ea typeface="Arial"/>
                <a:cs typeface="Arial"/>
                <a:sym typeface="Arial"/>
              </a:rPr>
            </a:br>
            <a:endParaRPr sz="4000">
              <a:solidFill>
                <a:schemeClr val="dk1"/>
              </a:solidFill>
            </a:endParaRPr>
          </a:p>
        </p:txBody>
      </p:sp>
      <p:sp>
        <p:nvSpPr>
          <p:cNvPr id="258" name="Google Shape;258;p15"/>
          <p:cNvSpPr txBox="1">
            <a:spLocks noGrp="1"/>
          </p:cNvSpPr>
          <p:nvPr>
            <p:ph type="body" idx="4294967295"/>
          </p:nvPr>
        </p:nvSpPr>
        <p:spPr>
          <a:xfrm>
            <a:off x="323850" y="1557338"/>
            <a:ext cx="8572500" cy="5256212"/>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0"/>
              </a:spcBef>
              <a:spcAft>
                <a:spcPts val="0"/>
              </a:spcAft>
              <a:buClr>
                <a:schemeClr val="dk1"/>
              </a:buClr>
              <a:buSzPts val="3000"/>
              <a:buFont typeface="Arial"/>
              <a:buNone/>
            </a:pPr>
            <a:r>
              <a:rPr lang="en-GB" sz="3000" b="1" i="1"/>
              <a:t>for launches and re-landing during launches:</a:t>
            </a:r>
            <a:endParaRPr/>
          </a:p>
          <a:p>
            <a:pPr marL="0" lvl="0" indent="0" algn="l" rtl="0">
              <a:lnSpc>
                <a:spcPct val="100000"/>
              </a:lnSpc>
              <a:spcBef>
                <a:spcPts val="1200"/>
              </a:spcBef>
              <a:spcAft>
                <a:spcPts val="0"/>
              </a:spcAft>
              <a:buClr>
                <a:schemeClr val="dk1"/>
              </a:buClr>
              <a:buSzPts val="2600"/>
              <a:buFont typeface="Arial"/>
              <a:buNone/>
            </a:pPr>
            <a:r>
              <a:rPr lang="en-GB" sz="2600" i="1"/>
              <a:t>Call sign </a:t>
            </a:r>
            <a:endParaRPr sz="2600" i="1"/>
          </a:p>
          <a:p>
            <a:pPr marL="0" lvl="0" indent="0" algn="l" rtl="0">
              <a:lnSpc>
                <a:spcPct val="100000"/>
              </a:lnSpc>
              <a:spcBef>
                <a:spcPts val="1200"/>
              </a:spcBef>
              <a:spcAft>
                <a:spcPts val="0"/>
              </a:spcAft>
              <a:buClr>
                <a:srgbClr val="FF0000"/>
              </a:buClr>
              <a:buSzPts val="3000"/>
              <a:buFont typeface="Arial"/>
              <a:buNone/>
            </a:pPr>
            <a:r>
              <a:rPr lang="en-GB" sz="3000" b="1" i="1">
                <a:solidFill>
                  <a:srgbClr val="FF0000"/>
                </a:solidFill>
              </a:rPr>
              <a:t>PRIEVIDZA GROUND </a:t>
            </a:r>
            <a:r>
              <a:rPr lang="en-GB" sz="3000" i="1"/>
              <a:t>(FREQ </a:t>
            </a:r>
            <a:r>
              <a:rPr lang="en-GB" sz="3000" b="1" i="1">
                <a:solidFill>
                  <a:srgbClr val="FF0000"/>
                </a:solidFill>
              </a:rPr>
              <a:t>122.605 MHz</a:t>
            </a:r>
            <a:r>
              <a:rPr lang="en-GB" sz="3000" i="1"/>
              <a:t>)</a:t>
            </a:r>
            <a:r>
              <a:rPr lang="en-GB" sz="2600" b="1" i="1"/>
              <a:t> </a:t>
            </a:r>
            <a:r>
              <a:rPr lang="en-GB" sz="2600" i="1"/>
              <a:t> </a:t>
            </a:r>
            <a:endParaRPr sz="2600" i="1"/>
          </a:p>
          <a:p>
            <a:pPr marL="0" lvl="0" indent="0" algn="l" rtl="0">
              <a:lnSpc>
                <a:spcPct val="100000"/>
              </a:lnSpc>
              <a:spcBef>
                <a:spcPts val="1200"/>
              </a:spcBef>
              <a:spcAft>
                <a:spcPts val="0"/>
              </a:spcAft>
              <a:buClr>
                <a:schemeClr val="dk1"/>
              </a:buClr>
              <a:buSzPts val="1400"/>
              <a:buFont typeface="Arial"/>
              <a:buNone/>
            </a:pPr>
            <a:endParaRPr sz="1400" i="1"/>
          </a:p>
          <a:p>
            <a:pPr marL="0" lvl="0" indent="0" algn="l" rtl="0">
              <a:lnSpc>
                <a:spcPct val="100000"/>
              </a:lnSpc>
              <a:spcBef>
                <a:spcPts val="560"/>
              </a:spcBef>
              <a:spcAft>
                <a:spcPts val="0"/>
              </a:spcAft>
              <a:buClr>
                <a:schemeClr val="dk1"/>
              </a:buClr>
              <a:buSzPts val="2000"/>
              <a:buFont typeface="Arial"/>
              <a:buNone/>
            </a:pPr>
            <a:r>
              <a:rPr lang="en-GB" sz="2000" i="1"/>
              <a:t>Will be </a:t>
            </a:r>
            <a:r>
              <a:rPr lang="en-GB" sz="2800" b="1" i="1"/>
              <a:t>activated 30 minutes before the planed start</a:t>
            </a:r>
            <a:r>
              <a:rPr lang="en-GB" sz="2000" i="1"/>
              <a:t> </a:t>
            </a:r>
            <a:endParaRPr sz="2000" i="1"/>
          </a:p>
          <a:p>
            <a:pPr marL="0" lvl="0" indent="0" algn="l" rtl="0">
              <a:lnSpc>
                <a:spcPct val="100000"/>
              </a:lnSpc>
              <a:spcBef>
                <a:spcPts val="560"/>
              </a:spcBef>
              <a:spcAft>
                <a:spcPts val="0"/>
              </a:spcAft>
              <a:buClr>
                <a:schemeClr val="dk1"/>
              </a:buClr>
              <a:buSzPts val="2000"/>
              <a:buFont typeface="Arial"/>
              <a:buNone/>
            </a:pPr>
            <a:r>
              <a:rPr lang="en-GB" sz="2000" i="1"/>
              <a:t>will be </a:t>
            </a:r>
            <a:r>
              <a:rPr lang="en-GB" sz="2800" b="1" i="1"/>
              <a:t>deactivated</a:t>
            </a:r>
            <a:r>
              <a:rPr lang="en-GB" sz="2400" b="1" i="1"/>
              <a:t> by opening the start line for the last starting competition class: </a:t>
            </a:r>
            <a:endParaRPr sz="2400" b="1" i="1"/>
          </a:p>
          <a:p>
            <a:pPr marL="0" lvl="0" indent="0" algn="l" rtl="0">
              <a:lnSpc>
                <a:spcPct val="100000"/>
              </a:lnSpc>
              <a:spcBef>
                <a:spcPts val="480"/>
              </a:spcBef>
              <a:spcAft>
                <a:spcPts val="0"/>
              </a:spcAft>
              <a:buClr>
                <a:schemeClr val="dk1"/>
              </a:buClr>
              <a:buSzPts val="2400"/>
              <a:buFont typeface="Arial"/>
              <a:buNone/>
            </a:pPr>
            <a:endParaRPr sz="2400" b="1" i="1"/>
          </a:p>
          <a:p>
            <a:pPr marL="342900" lvl="0" indent="-342900" algn="l" rtl="0">
              <a:lnSpc>
                <a:spcPct val="100000"/>
              </a:lnSpc>
              <a:spcBef>
                <a:spcPts val="600"/>
              </a:spcBef>
              <a:spcAft>
                <a:spcPts val="0"/>
              </a:spcAft>
              <a:buClr>
                <a:schemeClr val="dk1"/>
              </a:buClr>
              <a:buSzPts val="2000"/>
              <a:buFont typeface="Arial"/>
              <a:buChar char="•"/>
            </a:pPr>
            <a:r>
              <a:rPr lang="en-GB" sz="2000" i="1"/>
              <a:t>From beginning of the </a:t>
            </a:r>
            <a:r>
              <a:rPr lang="en-GB" sz="2000" b="1" i="1"/>
              <a:t>take off;</a:t>
            </a:r>
            <a:r>
              <a:rPr lang="en-GB" sz="2000" i="1"/>
              <a:t> </a:t>
            </a:r>
            <a:endParaRPr/>
          </a:p>
          <a:p>
            <a:pPr marL="342900" lvl="0" indent="-342900" algn="l" rtl="0">
              <a:lnSpc>
                <a:spcPct val="100000"/>
              </a:lnSpc>
              <a:spcBef>
                <a:spcPts val="600"/>
              </a:spcBef>
              <a:spcAft>
                <a:spcPts val="0"/>
              </a:spcAft>
              <a:buClr>
                <a:schemeClr val="dk1"/>
              </a:buClr>
              <a:buSzPts val="2000"/>
              <a:buFont typeface="Arial"/>
              <a:buChar char="•"/>
            </a:pPr>
            <a:r>
              <a:rPr lang="en-GB" sz="2000" b="1" i="1"/>
              <a:t>During the launch</a:t>
            </a:r>
            <a:r>
              <a:rPr lang="en-GB" sz="2000" i="1"/>
              <a:t> until they have left the release area;</a:t>
            </a:r>
            <a:endParaRPr sz="2000" i="1"/>
          </a:p>
          <a:p>
            <a:pPr marL="342900" lvl="0" indent="-342900" algn="l" rtl="0">
              <a:lnSpc>
                <a:spcPct val="100000"/>
              </a:lnSpc>
              <a:spcBef>
                <a:spcPts val="600"/>
              </a:spcBef>
              <a:spcAft>
                <a:spcPts val="0"/>
              </a:spcAft>
              <a:buClr>
                <a:schemeClr val="dk1"/>
              </a:buClr>
              <a:buSzPts val="2000"/>
              <a:buFont typeface="Arial"/>
              <a:buChar char="•"/>
            </a:pPr>
            <a:r>
              <a:rPr lang="en-GB" sz="2000" i="1"/>
              <a:t> In case of </a:t>
            </a:r>
            <a:r>
              <a:rPr lang="en-GB" sz="2000" b="1" i="1"/>
              <a:t>re-landing during take off</a:t>
            </a:r>
            <a:r>
              <a:rPr lang="en-GB" sz="2000" i="1"/>
              <a:t>.</a:t>
            </a:r>
            <a:endParaRPr/>
          </a:p>
          <a:p>
            <a:pPr marL="0" lvl="0" indent="0" algn="l" rtl="0">
              <a:lnSpc>
                <a:spcPct val="100000"/>
              </a:lnSpc>
              <a:spcBef>
                <a:spcPts val="480"/>
              </a:spcBef>
              <a:spcAft>
                <a:spcPts val="0"/>
              </a:spcAft>
              <a:buClr>
                <a:schemeClr val="dk1"/>
              </a:buClr>
              <a:buSzPts val="2400"/>
              <a:buFont typeface="Arial"/>
              <a:buNone/>
            </a:pPr>
            <a:endParaRPr sz="2400">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title" idx="4294967295"/>
          </p:nvPr>
        </p:nvSpPr>
        <p:spPr>
          <a:xfrm>
            <a:off x="179388" y="44450"/>
            <a:ext cx="6184900" cy="1074738"/>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br>
              <a:rPr lang="en-GB" sz="6000" b="1">
                <a:solidFill>
                  <a:schemeClr val="dk1"/>
                </a:solidFill>
                <a:latin typeface="Arial"/>
                <a:ea typeface="Arial"/>
                <a:cs typeface="Arial"/>
                <a:sym typeface="Arial"/>
              </a:rPr>
            </a:br>
            <a:r>
              <a:rPr lang="en-GB" sz="4000" b="1">
                <a:solidFill>
                  <a:schemeClr val="dk1"/>
                </a:solidFill>
                <a:latin typeface="Arial"/>
                <a:ea typeface="Arial"/>
                <a:cs typeface="Arial"/>
                <a:sym typeface="Arial"/>
              </a:rPr>
              <a:t>Radio FREQs</a:t>
            </a:r>
            <a:br>
              <a:rPr lang="en-GB" sz="4000" b="1">
                <a:solidFill>
                  <a:schemeClr val="dk1"/>
                </a:solidFill>
                <a:latin typeface="Arial"/>
                <a:ea typeface="Arial"/>
                <a:cs typeface="Arial"/>
                <a:sym typeface="Arial"/>
              </a:rPr>
            </a:br>
            <a:endParaRPr sz="4000">
              <a:solidFill>
                <a:schemeClr val="dk1"/>
              </a:solidFill>
            </a:endParaRPr>
          </a:p>
        </p:txBody>
      </p:sp>
      <p:sp>
        <p:nvSpPr>
          <p:cNvPr id="264" name="Google Shape;264;p16"/>
          <p:cNvSpPr txBox="1">
            <a:spLocks noGrp="1"/>
          </p:cNvSpPr>
          <p:nvPr>
            <p:ph type="body" idx="4294967295"/>
          </p:nvPr>
        </p:nvSpPr>
        <p:spPr>
          <a:xfrm>
            <a:off x="323850" y="1557338"/>
            <a:ext cx="8572500" cy="4895998"/>
          </a:xfrm>
          <a:prstGeom prst="rect">
            <a:avLst/>
          </a:prstGeom>
          <a:noFill/>
          <a:ln>
            <a:noFill/>
          </a:ln>
        </p:spPr>
        <p:txBody>
          <a:bodyPr spcFirstLastPara="1" wrap="square" lIns="90000" tIns="46800" rIns="90000" bIns="46800" anchor="t" anchorCtr="0">
            <a:noAutofit/>
          </a:bodyPr>
          <a:lstStyle/>
          <a:p>
            <a:pPr marL="0" lvl="0" indent="0" algn="l" rtl="0">
              <a:lnSpc>
                <a:spcPct val="100000"/>
              </a:lnSpc>
              <a:spcBef>
                <a:spcPts val="0"/>
              </a:spcBef>
              <a:spcAft>
                <a:spcPts val="0"/>
              </a:spcAft>
              <a:buClr>
                <a:schemeClr val="dk1"/>
              </a:buClr>
              <a:buSzPts val="3200"/>
              <a:buFont typeface="Arial"/>
              <a:buNone/>
            </a:pPr>
            <a:r>
              <a:rPr lang="en-GB" b="1" i="1"/>
              <a:t>for all airport operations, for competition purposes – start line, finish line:</a:t>
            </a:r>
            <a:endParaRPr b="1" i="1"/>
          </a:p>
          <a:p>
            <a:pPr marL="0" lvl="0" indent="0" algn="l" rtl="0">
              <a:lnSpc>
                <a:spcPct val="100000"/>
              </a:lnSpc>
              <a:spcBef>
                <a:spcPts val="640"/>
              </a:spcBef>
              <a:spcAft>
                <a:spcPts val="0"/>
              </a:spcAft>
              <a:buClr>
                <a:schemeClr val="dk1"/>
              </a:buClr>
              <a:buSzPts val="3200"/>
              <a:buFont typeface="Arial"/>
              <a:buNone/>
            </a:pPr>
            <a:r>
              <a:rPr lang="en-GB" i="1"/>
              <a:t>Call sign </a:t>
            </a:r>
            <a:endParaRPr i="1"/>
          </a:p>
          <a:p>
            <a:pPr marL="0" lvl="0" indent="0" algn="l" rtl="0">
              <a:lnSpc>
                <a:spcPct val="100000"/>
              </a:lnSpc>
              <a:spcBef>
                <a:spcPts val="640"/>
              </a:spcBef>
              <a:spcAft>
                <a:spcPts val="0"/>
              </a:spcAft>
              <a:buClr>
                <a:srgbClr val="FF0000"/>
              </a:buClr>
              <a:buSzPts val="3200"/>
              <a:buFont typeface="Arial"/>
              <a:buNone/>
            </a:pPr>
            <a:r>
              <a:rPr lang="en-GB" b="1" i="1">
                <a:solidFill>
                  <a:srgbClr val="FF0000"/>
                </a:solidFill>
              </a:rPr>
              <a:t>PRIEVIDZA TRAFFIC</a:t>
            </a:r>
            <a:r>
              <a:rPr lang="en-GB" i="1">
                <a:solidFill>
                  <a:srgbClr val="FF0000"/>
                </a:solidFill>
              </a:rPr>
              <a:t> </a:t>
            </a:r>
            <a:r>
              <a:rPr lang="en-GB" i="1"/>
              <a:t>(FREQ </a:t>
            </a:r>
            <a:r>
              <a:rPr lang="en-GB" b="1" i="1">
                <a:solidFill>
                  <a:srgbClr val="FF0000"/>
                </a:solidFill>
              </a:rPr>
              <a:t>123,055 MHz</a:t>
            </a:r>
            <a:r>
              <a:rPr lang="en-GB" i="1"/>
              <a:t>) </a:t>
            </a:r>
            <a:endParaRPr i="1"/>
          </a:p>
          <a:p>
            <a:pPr marL="0" lvl="0" indent="0" algn="l" rtl="0">
              <a:lnSpc>
                <a:spcPct val="100000"/>
              </a:lnSpc>
              <a:spcBef>
                <a:spcPts val="480"/>
              </a:spcBef>
              <a:spcAft>
                <a:spcPts val="0"/>
              </a:spcAft>
              <a:buClr>
                <a:schemeClr val="dk1"/>
              </a:buClr>
              <a:buSzPts val="2400"/>
              <a:buFont typeface="Arial"/>
              <a:buNone/>
            </a:pPr>
            <a:endParaRPr sz="2400" i="1"/>
          </a:p>
          <a:p>
            <a:pPr marL="342900" lvl="0" indent="-342900" algn="l" rtl="0">
              <a:lnSpc>
                <a:spcPct val="100000"/>
              </a:lnSpc>
              <a:spcBef>
                <a:spcPts val="480"/>
              </a:spcBef>
              <a:spcAft>
                <a:spcPts val="0"/>
              </a:spcAft>
              <a:buClr>
                <a:schemeClr val="dk1"/>
              </a:buClr>
              <a:buSzPts val="2400"/>
              <a:buFont typeface="Arial"/>
              <a:buChar char="•"/>
            </a:pPr>
            <a:r>
              <a:rPr lang="en-GB" sz="2400" i="1"/>
              <a:t>After leaving the release area;</a:t>
            </a:r>
            <a:endParaRPr sz="2400" i="1"/>
          </a:p>
          <a:p>
            <a:pPr marL="342900" lvl="0" indent="-342900" algn="l" rtl="0">
              <a:lnSpc>
                <a:spcPct val="100000"/>
              </a:lnSpc>
              <a:spcBef>
                <a:spcPts val="480"/>
              </a:spcBef>
              <a:spcAft>
                <a:spcPts val="0"/>
              </a:spcAft>
              <a:buClr>
                <a:schemeClr val="dk1"/>
              </a:buClr>
              <a:buSzPts val="2400"/>
              <a:buFont typeface="Arial"/>
              <a:buChar char="•"/>
            </a:pPr>
            <a:r>
              <a:rPr lang="en-GB" sz="2400" i="1"/>
              <a:t>On the final glide from at least 10 km away from the finish</a:t>
            </a:r>
            <a:endParaRPr/>
          </a:p>
          <a:p>
            <a:pPr marL="342900" lvl="0" indent="-342900" algn="l" rtl="0">
              <a:lnSpc>
                <a:spcPct val="100000"/>
              </a:lnSpc>
              <a:spcBef>
                <a:spcPts val="480"/>
              </a:spcBef>
              <a:spcAft>
                <a:spcPts val="0"/>
              </a:spcAft>
              <a:buClr>
                <a:schemeClr val="dk1"/>
              </a:buClr>
              <a:buSzPts val="2400"/>
              <a:buFont typeface="Arial"/>
              <a:buChar char="•"/>
            </a:pPr>
            <a:r>
              <a:rPr lang="en-GB" sz="2400" i="1"/>
              <a:t>During the landing – from the moment pilots join the circuit </a:t>
            </a:r>
            <a:endParaRPr sz="2400" i="1"/>
          </a:p>
          <a:p>
            <a:pPr marL="0" lvl="0" indent="0" algn="l" rtl="0">
              <a:lnSpc>
                <a:spcPct val="100000"/>
              </a:lnSpc>
              <a:spcBef>
                <a:spcPts val="480"/>
              </a:spcBef>
              <a:spcAft>
                <a:spcPts val="0"/>
              </a:spcAft>
              <a:buClr>
                <a:schemeClr val="dk1"/>
              </a:buClr>
              <a:buSzPts val="2400"/>
              <a:buFont typeface="Noto Sans Symbols"/>
              <a:buNone/>
            </a:pPr>
            <a:r>
              <a:rPr lang="en-GB" sz="2400" i="1"/>
              <a:t>   until they have left the runway</a:t>
            </a:r>
            <a:endParaRPr sz="2400" i="1"/>
          </a:p>
          <a:p>
            <a:pPr marL="0" lvl="0" indent="0" algn="l" rtl="0">
              <a:lnSpc>
                <a:spcPct val="100000"/>
              </a:lnSpc>
              <a:spcBef>
                <a:spcPts val="360"/>
              </a:spcBef>
              <a:spcAft>
                <a:spcPts val="0"/>
              </a:spcAft>
              <a:buClr>
                <a:schemeClr val="dk1"/>
              </a:buClr>
              <a:buSzPts val="1800"/>
              <a:buFont typeface="Arial"/>
              <a:buNone/>
            </a:pPr>
            <a:endParaRPr sz="1800">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a:spLocks noGrp="1"/>
          </p:cNvSpPr>
          <p:nvPr>
            <p:ph type="title" idx="4294967295"/>
          </p:nvPr>
        </p:nvSpPr>
        <p:spPr>
          <a:xfrm>
            <a:off x="179388" y="44450"/>
            <a:ext cx="6184900" cy="1074738"/>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br>
              <a:rPr lang="en-GB" sz="6000" b="1">
                <a:solidFill>
                  <a:schemeClr val="lt2"/>
                </a:solidFill>
                <a:latin typeface="Arial"/>
                <a:ea typeface="Arial"/>
                <a:cs typeface="Arial"/>
                <a:sym typeface="Arial"/>
              </a:rPr>
            </a:br>
            <a:r>
              <a:rPr lang="en-GB" sz="4000" b="1">
                <a:solidFill>
                  <a:schemeClr val="lt2"/>
                </a:solidFill>
                <a:latin typeface="Arial"/>
                <a:ea typeface="Arial"/>
                <a:cs typeface="Arial"/>
                <a:sym typeface="Arial"/>
              </a:rPr>
              <a:t>Radio FREQs</a:t>
            </a:r>
            <a:br>
              <a:rPr lang="en-GB" sz="4000" b="1">
                <a:solidFill>
                  <a:schemeClr val="lt2"/>
                </a:solidFill>
                <a:latin typeface="Arial"/>
                <a:ea typeface="Arial"/>
                <a:cs typeface="Arial"/>
                <a:sym typeface="Arial"/>
              </a:rPr>
            </a:br>
            <a:endParaRPr sz="4000">
              <a:solidFill>
                <a:schemeClr val="lt2"/>
              </a:solidFill>
            </a:endParaRPr>
          </a:p>
        </p:txBody>
      </p:sp>
      <p:sp>
        <p:nvSpPr>
          <p:cNvPr id="270" name="Google Shape;270;p17"/>
          <p:cNvSpPr txBox="1"/>
          <p:nvPr/>
        </p:nvSpPr>
        <p:spPr>
          <a:xfrm>
            <a:off x="428625" y="1916113"/>
            <a:ext cx="8215313" cy="3855799"/>
          </a:xfrm>
          <a:prstGeom prst="rect">
            <a:avLst/>
          </a:prstGeom>
          <a:noFill/>
          <a:ln>
            <a:noFill/>
          </a:ln>
        </p:spPr>
        <p:txBody>
          <a:bodyPr spcFirstLastPara="1" wrap="square" lIns="91425" tIns="45700" rIns="91425" bIns="45700" anchor="t" anchorCtr="0">
            <a:spAutoFit/>
          </a:bodyPr>
          <a:lstStyle/>
          <a:p>
            <a:pPr marL="0" marR="0" lvl="0" indent="0" algn="just" rtl="0">
              <a:lnSpc>
                <a:spcPct val="66000"/>
              </a:lnSpc>
              <a:spcBef>
                <a:spcPts val="0"/>
              </a:spcBef>
              <a:spcAft>
                <a:spcPts val="0"/>
              </a:spcAft>
              <a:buClr>
                <a:srgbClr val="000000"/>
              </a:buClr>
              <a:buSzPts val="3200"/>
              <a:buFont typeface="Arial"/>
              <a:buNone/>
            </a:pPr>
            <a:r>
              <a:rPr lang="en-GB" sz="3200" b="1" i="1" u="none" strike="noStrike" cap="none">
                <a:solidFill>
                  <a:schemeClr val="lt2"/>
                </a:solidFill>
                <a:latin typeface="Arial"/>
                <a:ea typeface="Arial"/>
                <a:cs typeface="Arial"/>
                <a:sym typeface="Arial"/>
              </a:rPr>
              <a:t> </a:t>
            </a:r>
            <a:endParaRPr sz="3200" b="1" i="1" u="none" strike="noStrike" cap="none">
              <a:solidFill>
                <a:schemeClr val="lt2"/>
              </a:solidFill>
              <a:latin typeface="Arial"/>
              <a:ea typeface="Arial"/>
              <a:cs typeface="Arial"/>
              <a:sym typeface="Arial"/>
            </a:endParaRPr>
          </a:p>
          <a:p>
            <a:pPr marL="0" marR="0" lvl="0" indent="0" algn="just" rtl="0">
              <a:lnSpc>
                <a:spcPct val="66000"/>
              </a:lnSpc>
              <a:spcBef>
                <a:spcPts val="0"/>
              </a:spcBef>
              <a:spcAft>
                <a:spcPts val="0"/>
              </a:spcAft>
              <a:buClr>
                <a:srgbClr val="000000"/>
              </a:buClr>
              <a:buSzPts val="3200"/>
              <a:buFont typeface="Arial"/>
              <a:buNone/>
            </a:pPr>
            <a:r>
              <a:rPr lang="en-GB" sz="3200" b="1" i="1" u="none" strike="noStrike" cap="none">
                <a:solidFill>
                  <a:schemeClr val="dk1"/>
                </a:solidFill>
                <a:latin typeface="Arial"/>
                <a:ea typeface="Arial"/>
                <a:cs typeface="Arial"/>
                <a:sym typeface="Arial"/>
              </a:rPr>
              <a:t>TEAM FREQUENCIES</a:t>
            </a:r>
            <a:endParaRPr sz="1400" b="0" i="0" u="none" strike="noStrike" cap="none">
              <a:solidFill>
                <a:srgbClr val="000000"/>
              </a:solidFill>
              <a:latin typeface="Arial"/>
              <a:ea typeface="Arial"/>
              <a:cs typeface="Arial"/>
              <a:sym typeface="Arial"/>
            </a:endParaRPr>
          </a:p>
          <a:p>
            <a:pPr marL="0" marR="0" lvl="0" indent="0" algn="just" rtl="0">
              <a:lnSpc>
                <a:spcPct val="66000"/>
              </a:lnSpc>
              <a:spcBef>
                <a:spcPts val="0"/>
              </a:spcBef>
              <a:spcAft>
                <a:spcPts val="0"/>
              </a:spcAft>
              <a:buClr>
                <a:srgbClr val="000000"/>
              </a:buClr>
              <a:buSzPts val="3200"/>
              <a:buFont typeface="Arial"/>
              <a:buNone/>
            </a:pPr>
            <a:endParaRPr sz="3200" b="1" i="1" u="none" strike="noStrike" cap="none">
              <a:solidFill>
                <a:schemeClr val="dk1"/>
              </a:solidFill>
              <a:latin typeface="Arial"/>
              <a:ea typeface="Arial"/>
              <a:cs typeface="Arial"/>
              <a:sym typeface="Arial"/>
            </a:endParaRPr>
          </a:p>
          <a:p>
            <a:pPr marL="0" marR="0" lvl="0" indent="0" algn="just" rtl="0">
              <a:lnSpc>
                <a:spcPct val="66000"/>
              </a:lnSpc>
              <a:spcBef>
                <a:spcPts val="0"/>
              </a:spcBef>
              <a:spcAft>
                <a:spcPts val="0"/>
              </a:spcAft>
              <a:buClr>
                <a:srgbClr val="000000"/>
              </a:buClr>
              <a:buSzPts val="3200"/>
              <a:buFont typeface="Arial"/>
              <a:buNone/>
            </a:pPr>
            <a:endParaRPr sz="3200" b="1" i="1" u="none" strike="noStrike" cap="none">
              <a:solidFill>
                <a:schemeClr val="dk1"/>
              </a:solidFill>
              <a:latin typeface="Arial"/>
              <a:ea typeface="Arial"/>
              <a:cs typeface="Arial"/>
              <a:sym typeface="Arial"/>
            </a:endParaRPr>
          </a:p>
          <a:p>
            <a:pPr marL="0" marR="0" lvl="0" indent="0" algn="just" rtl="0">
              <a:lnSpc>
                <a:spcPct val="66000"/>
              </a:lnSpc>
              <a:spcBef>
                <a:spcPts val="0"/>
              </a:spcBef>
              <a:spcAft>
                <a:spcPts val="0"/>
              </a:spcAft>
              <a:buClr>
                <a:srgbClr val="000000"/>
              </a:buClr>
              <a:buSzPts val="3200"/>
              <a:buFont typeface="Arial"/>
              <a:buNone/>
            </a:pPr>
            <a:endParaRPr sz="3200" b="1"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3200"/>
              <a:buFont typeface="Arial"/>
              <a:buNone/>
            </a:pPr>
            <a:r>
              <a:rPr lang="en-GB" sz="3200" b="0" i="1" u="none" strike="noStrike" cap="none">
                <a:solidFill>
                  <a:schemeClr val="dk1"/>
                </a:solidFill>
                <a:latin typeface="Arial"/>
                <a:ea typeface="Arial"/>
                <a:cs typeface="Arial"/>
                <a:sym typeface="Arial"/>
              </a:rPr>
              <a:t>The list of FREQ </a:t>
            </a:r>
            <a:r>
              <a:rPr lang="en-GB" sz="3200" b="1" i="1" u="none" strike="noStrike" cap="none">
                <a:solidFill>
                  <a:schemeClr val="dk1"/>
                </a:solidFill>
                <a:latin typeface="Arial"/>
                <a:ea typeface="Arial"/>
                <a:cs typeface="Arial"/>
                <a:sym typeface="Arial"/>
              </a:rPr>
              <a:t>will be announced before</a:t>
            </a:r>
            <a:r>
              <a:rPr lang="en-GB" sz="3200" b="0" i="1" u="none" strike="noStrike" cap="none">
                <a:solidFill>
                  <a:schemeClr val="dk1"/>
                </a:solidFill>
                <a:latin typeface="Arial"/>
                <a:ea typeface="Arial"/>
                <a:cs typeface="Arial"/>
                <a:sym typeface="Arial"/>
              </a:rPr>
              <a:t> the training period - assigned team frequencies for all team communication related to the contest.  </a:t>
            </a:r>
            <a:endParaRPr sz="3200" b="0" i="1" u="none" strike="noStrike" cap="none">
              <a:solidFill>
                <a:schemeClr val="dk1"/>
              </a:solidFill>
              <a:latin typeface="Arial"/>
              <a:ea typeface="Arial"/>
              <a:cs typeface="Arial"/>
              <a:sym typeface="Arial"/>
            </a:endParaRPr>
          </a:p>
          <a:p>
            <a:pPr marL="0" marR="0" lvl="0" indent="0" algn="just" rtl="0">
              <a:lnSpc>
                <a:spcPct val="66000"/>
              </a:lnSpc>
              <a:spcBef>
                <a:spcPts val="0"/>
              </a:spcBef>
              <a:spcAft>
                <a:spcPts val="0"/>
              </a:spcAft>
              <a:buClr>
                <a:srgbClr val="000000"/>
              </a:buClr>
              <a:buSzPts val="1600"/>
              <a:buFont typeface="Arial"/>
              <a:buNone/>
            </a:pPr>
            <a:endParaRPr sz="1600" b="0" i="0" u="none" strike="noStrike" cap="none">
              <a:solidFill>
                <a:schemeClr val="l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body" idx="4294967295"/>
          </p:nvPr>
        </p:nvSpPr>
        <p:spPr>
          <a:xfrm>
            <a:off x="0" y="1989138"/>
            <a:ext cx="9144000" cy="2551112"/>
          </a:xfrm>
          <a:prstGeom prst="rect">
            <a:avLst/>
          </a:prstGeom>
          <a:noFill/>
          <a:ln>
            <a:noFill/>
          </a:ln>
        </p:spPr>
        <p:txBody>
          <a:bodyPr spcFirstLastPara="1" wrap="square" lIns="90000" tIns="46800" rIns="90000" bIns="46800" anchor="b" anchorCtr="0">
            <a:noAutofit/>
          </a:bodyPr>
          <a:lstStyle/>
          <a:p>
            <a:pPr marL="0" lvl="0" indent="0" algn="ctr" rtl="0">
              <a:lnSpc>
                <a:spcPct val="100000"/>
              </a:lnSpc>
              <a:spcBef>
                <a:spcPts val="0"/>
              </a:spcBef>
              <a:spcAft>
                <a:spcPts val="0"/>
              </a:spcAft>
              <a:buClr>
                <a:schemeClr val="dk1"/>
              </a:buClr>
              <a:buSzPts val="4800"/>
              <a:buFont typeface="Arial"/>
              <a:buNone/>
            </a:pPr>
            <a:r>
              <a:rPr lang="en-GB" sz="4800" b="1" i="1"/>
              <a:t>4.</a:t>
            </a:r>
            <a:endParaRPr/>
          </a:p>
          <a:p>
            <a:pPr marL="0" lvl="0" indent="0" algn="ctr" rtl="0">
              <a:lnSpc>
                <a:spcPct val="100000"/>
              </a:lnSpc>
              <a:spcBef>
                <a:spcPts val="960"/>
              </a:spcBef>
              <a:spcAft>
                <a:spcPts val="0"/>
              </a:spcAft>
              <a:buClr>
                <a:schemeClr val="dk1"/>
              </a:buClr>
              <a:buSzPts val="4800"/>
              <a:buFont typeface="Arial"/>
              <a:buNone/>
            </a:pPr>
            <a:r>
              <a:rPr lang="en-GB" sz="4800" b="1" i="1"/>
              <a:t>Grid procedures for both take-off directions</a:t>
            </a:r>
            <a:endParaRPr sz="4800" b="1"/>
          </a:p>
        </p:txBody>
      </p:sp>
      <p:sp>
        <p:nvSpPr>
          <p:cNvPr id="276" name="Google Shape;276;p18">
            <a:hlinkClick r:id="rId3" action="ppaction://hlinksldjump"/>
          </p:cNvPr>
          <p:cNvSpPr/>
          <p:nvPr/>
        </p:nvSpPr>
        <p:spPr>
          <a:xfrm>
            <a:off x="7380288" y="6308725"/>
            <a:ext cx="1439862" cy="215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a:spLocks noGrp="1"/>
          </p:cNvSpPr>
          <p:nvPr>
            <p:ph type="title" idx="4294967295"/>
          </p:nvPr>
        </p:nvSpPr>
        <p:spPr>
          <a:xfrm>
            <a:off x="323850" y="260350"/>
            <a:ext cx="6040438" cy="1074738"/>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3600" b="1">
                <a:solidFill>
                  <a:schemeClr val="dk1"/>
                </a:solidFill>
                <a:latin typeface="Arial"/>
                <a:ea typeface="Arial"/>
                <a:cs typeface="Arial"/>
                <a:sym typeface="Arial"/>
              </a:rPr>
              <a:t>The Launch Grid</a:t>
            </a:r>
            <a:endParaRPr sz="3600">
              <a:solidFill>
                <a:schemeClr val="dk1"/>
              </a:solidFill>
            </a:endParaRPr>
          </a:p>
        </p:txBody>
      </p:sp>
      <p:sp>
        <p:nvSpPr>
          <p:cNvPr id="282" name="Google Shape;282;p19"/>
          <p:cNvSpPr/>
          <p:nvPr/>
        </p:nvSpPr>
        <p:spPr>
          <a:xfrm>
            <a:off x="142875" y="1844824"/>
            <a:ext cx="8858250" cy="42288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The grid order for each class will be </a:t>
            </a:r>
            <a:r>
              <a:rPr lang="en-GB" sz="2800" b="1" i="1" u="none" strike="noStrike" cap="none">
                <a:solidFill>
                  <a:schemeClr val="dk1"/>
                </a:solidFill>
                <a:latin typeface="Arial"/>
                <a:ea typeface="Arial"/>
                <a:cs typeface="Arial"/>
                <a:sym typeface="Arial"/>
              </a:rPr>
              <a:t>drawn by lots</a:t>
            </a:r>
            <a:r>
              <a:rPr lang="en-GB" sz="2800" b="0" i="1" u="none" strike="noStrike" cap="none">
                <a:solidFill>
                  <a:schemeClr val="dk1"/>
                </a:solidFill>
                <a:latin typeface="Arial"/>
                <a:ea typeface="Arial"/>
                <a:cs typeface="Arial"/>
                <a:sym typeface="Arial"/>
              </a:rPr>
              <a:t> during the first briefing</a:t>
            </a:r>
            <a:endParaRPr sz="1400" b="0" i="0" u="none" strike="noStrike" cap="none">
              <a:solidFill>
                <a:srgbClr val="000000"/>
              </a:solidFill>
              <a:latin typeface="Arial"/>
              <a:ea typeface="Arial"/>
              <a:cs typeface="Arial"/>
              <a:sym typeface="Arial"/>
            </a:endParaRPr>
          </a:p>
          <a:p>
            <a:pPr marL="457200" marR="0" lvl="0" indent="-279400"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Gliders will be gridded </a:t>
            </a:r>
            <a:r>
              <a:rPr lang="en-GB" sz="2800" b="1" i="1" u="none" strike="noStrike" cap="none">
                <a:solidFill>
                  <a:schemeClr val="dk1"/>
                </a:solidFill>
                <a:latin typeface="Arial"/>
                <a:ea typeface="Arial"/>
                <a:cs typeface="Arial"/>
                <a:sym typeface="Arial"/>
              </a:rPr>
              <a:t>in rows of 3 gliders</a:t>
            </a:r>
            <a:endParaRPr sz="1400" b="0" i="0" u="none" strike="noStrike" cap="none">
              <a:solidFill>
                <a:srgbClr val="000000"/>
              </a:solidFill>
              <a:latin typeface="Arial"/>
              <a:ea typeface="Arial"/>
              <a:cs typeface="Arial"/>
              <a:sym typeface="Arial"/>
            </a:endParaRPr>
          </a:p>
          <a:p>
            <a:pPr marL="457200" marR="0" lvl="0" indent="-279400"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The grid order shall be </a:t>
            </a:r>
            <a:r>
              <a:rPr lang="en-GB" sz="2800" b="1" i="1" u="none" strike="noStrike" cap="none">
                <a:solidFill>
                  <a:schemeClr val="dk1"/>
                </a:solidFill>
                <a:latin typeface="Arial"/>
                <a:ea typeface="Arial"/>
                <a:cs typeface="Arial"/>
                <a:sym typeface="Arial"/>
              </a:rPr>
              <a:t>rotated by 2 rows</a:t>
            </a:r>
            <a:r>
              <a:rPr lang="en-GB" sz="2800" b="0" i="1" u="none" strike="noStrike" cap="none">
                <a:solidFill>
                  <a:schemeClr val="dk1"/>
                </a:solidFill>
                <a:latin typeface="Arial"/>
                <a:ea typeface="Arial"/>
                <a:cs typeface="Arial"/>
                <a:sym typeface="Arial"/>
              </a:rPr>
              <a:t> </a:t>
            </a:r>
            <a:r>
              <a:rPr lang="en-GB" sz="2800" b="1" i="1" u="none" strike="noStrike" cap="none">
                <a:solidFill>
                  <a:schemeClr val="dk1"/>
                </a:solidFill>
                <a:latin typeface="Arial"/>
                <a:ea typeface="Arial"/>
                <a:cs typeface="Arial"/>
                <a:sym typeface="Arial"/>
              </a:rPr>
              <a:t>from back to front</a:t>
            </a:r>
            <a:r>
              <a:rPr lang="en-GB" sz="2800" b="0" i="1" u="none" strike="noStrike" cap="none">
                <a:solidFill>
                  <a:schemeClr val="dk1"/>
                </a:solidFill>
                <a:latin typeface="Arial"/>
                <a:ea typeface="Arial"/>
                <a:cs typeface="Arial"/>
                <a:sym typeface="Arial"/>
              </a:rPr>
              <a:t> after each Championship day.</a:t>
            </a:r>
            <a:endParaRPr sz="1400" b="0" i="0" u="none" strike="noStrike" cap="none">
              <a:solidFill>
                <a:srgbClr val="000000"/>
              </a:solidFill>
              <a:latin typeface="Arial"/>
              <a:ea typeface="Arial"/>
              <a:cs typeface="Arial"/>
              <a:sym typeface="Arial"/>
            </a:endParaRPr>
          </a:p>
          <a:p>
            <a:pPr marL="457200" marR="0" lvl="0" indent="-279400"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The </a:t>
            </a:r>
            <a:r>
              <a:rPr lang="en-GB" sz="2800" b="1" i="1" u="none" strike="noStrike" cap="none">
                <a:solidFill>
                  <a:schemeClr val="dk1"/>
                </a:solidFill>
                <a:latin typeface="Arial"/>
                <a:ea typeface="Arial"/>
                <a:cs typeface="Arial"/>
                <a:sym typeface="Arial"/>
              </a:rPr>
              <a:t>grid will </a:t>
            </a:r>
            <a:r>
              <a:rPr lang="en-GB" sz="2800" b="1" i="1" u="sng" strike="noStrike" cap="none">
                <a:solidFill>
                  <a:schemeClr val="dk1"/>
                </a:solidFill>
                <a:latin typeface="Arial"/>
                <a:ea typeface="Arial"/>
                <a:cs typeface="Arial"/>
                <a:sym typeface="Arial"/>
              </a:rPr>
              <a:t>open at 8.15</a:t>
            </a:r>
            <a:r>
              <a:rPr lang="en-GB" sz="2800" b="1" i="1" u="none" strike="noStrike" cap="none">
                <a:solidFill>
                  <a:schemeClr val="dk1"/>
                </a:solidFill>
                <a:latin typeface="Arial"/>
                <a:ea typeface="Arial"/>
                <a:cs typeface="Arial"/>
                <a:sym typeface="Arial"/>
              </a:rPr>
              <a:t> AM LT</a:t>
            </a:r>
            <a:r>
              <a:rPr lang="en-GB" sz="2800" b="0" i="1" u="none" strike="noStrike" cap="none">
                <a:solidFill>
                  <a:schemeClr val="dk1"/>
                </a:solidFill>
                <a:latin typeface="Arial"/>
                <a:ea typeface="Arial"/>
                <a:cs typeface="Arial"/>
                <a:sym typeface="Arial"/>
              </a:rPr>
              <a:t> and will </a:t>
            </a:r>
            <a:r>
              <a:rPr lang="en-GB" sz="2800" b="1" i="1" u="sng" strike="noStrike" cap="none">
                <a:solidFill>
                  <a:schemeClr val="dk1"/>
                </a:solidFill>
                <a:latin typeface="Arial"/>
                <a:ea typeface="Arial"/>
                <a:cs typeface="Arial"/>
                <a:sym typeface="Arial"/>
              </a:rPr>
              <a:t>close 15 minutes </a:t>
            </a:r>
            <a:r>
              <a:rPr lang="en-GB" sz="2800" b="1" i="1" u="none" strike="noStrike" cap="none">
                <a:solidFill>
                  <a:schemeClr val="dk1"/>
                </a:solidFill>
                <a:latin typeface="Arial"/>
                <a:ea typeface="Arial"/>
                <a:cs typeface="Arial"/>
                <a:sym typeface="Arial"/>
              </a:rPr>
              <a:t>before the beginning of the launch</a:t>
            </a:r>
            <a:r>
              <a:rPr lang="en-GB" sz="2800" b="0" i="1" u="none" strike="noStrike" cap="none">
                <a:solidFill>
                  <a:schemeClr val="dk1"/>
                </a:solidFill>
                <a:latin typeface="Arial"/>
                <a:ea typeface="Arial"/>
                <a:cs typeface="Arial"/>
                <a:sym typeface="Arial"/>
              </a:rPr>
              <a:t> time announced during the briefing.</a:t>
            </a:r>
            <a:endParaRPr sz="2800" b="0" i="1" u="none" strike="noStrike" cap="none">
              <a:solidFill>
                <a:schemeClr val="dk1"/>
              </a:solidFill>
              <a:latin typeface="Arial"/>
              <a:ea typeface="Arial"/>
              <a:cs typeface="Arial"/>
              <a:sym typeface="Arial"/>
            </a:endParaRPr>
          </a:p>
          <a:p>
            <a:pPr marL="354013" marR="0" lvl="0" indent="-354013"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a:spLocks noGrp="1"/>
          </p:cNvSpPr>
          <p:nvPr>
            <p:ph type="title"/>
          </p:nvPr>
        </p:nvSpPr>
        <p:spPr>
          <a:xfrm>
            <a:off x="179388" y="188913"/>
            <a:ext cx="6985000" cy="11430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Clr>
                <a:srgbClr val="FFFFFF"/>
              </a:buClr>
              <a:buSzPts val="3200"/>
              <a:buFont typeface="Arial Narrow"/>
              <a:buNone/>
            </a:pPr>
            <a:r>
              <a:rPr lang="en-GB" sz="3200" b="1">
                <a:solidFill>
                  <a:schemeClr val="lt2"/>
                </a:solidFill>
                <a:latin typeface="Calibri"/>
                <a:ea typeface="Calibri"/>
                <a:cs typeface="Calibri"/>
                <a:sym typeface="Calibri"/>
              </a:rPr>
              <a:t>OBJECTIVES OF SAFETY BRIEFING:</a:t>
            </a:r>
            <a:endParaRPr/>
          </a:p>
        </p:txBody>
      </p:sp>
      <p:sp>
        <p:nvSpPr>
          <p:cNvPr id="173" name="Google Shape;173;p2"/>
          <p:cNvSpPr txBox="1">
            <a:spLocks noGrp="1"/>
          </p:cNvSpPr>
          <p:nvPr>
            <p:ph type="body" idx="4294967295"/>
          </p:nvPr>
        </p:nvSpPr>
        <p:spPr>
          <a:xfrm>
            <a:off x="323528" y="1844675"/>
            <a:ext cx="8496944" cy="4525963"/>
          </a:xfrm>
          <a:prstGeom prst="rect">
            <a:avLst/>
          </a:prstGeom>
          <a:noFill/>
          <a:ln>
            <a:noFill/>
          </a:ln>
        </p:spPr>
        <p:txBody>
          <a:bodyPr spcFirstLastPara="1" wrap="square" lIns="90000" tIns="46800" rIns="90000" bIns="46800" anchor="t" anchorCtr="0">
            <a:noAutofit/>
          </a:bodyPr>
          <a:lstStyle/>
          <a:p>
            <a:pPr marL="342900" lvl="0" indent="-342900" algn="l" rtl="0">
              <a:lnSpc>
                <a:spcPct val="80000"/>
              </a:lnSpc>
              <a:spcBef>
                <a:spcPts val="0"/>
              </a:spcBef>
              <a:spcAft>
                <a:spcPts val="0"/>
              </a:spcAft>
              <a:buClr>
                <a:schemeClr val="dk1"/>
              </a:buClr>
              <a:buSzPts val="2800"/>
              <a:buFont typeface="Calibri"/>
              <a:buChar char="•"/>
            </a:pPr>
            <a:r>
              <a:rPr lang="en-GB" sz="2800" b="1">
                <a:latin typeface="Calibri"/>
                <a:ea typeface="Calibri"/>
                <a:cs typeface="Calibri"/>
                <a:sym typeface="Calibri"/>
              </a:rPr>
              <a:t>to clarify</a:t>
            </a:r>
            <a:r>
              <a:rPr lang="en-GB" sz="2800">
                <a:latin typeface="Calibri"/>
                <a:ea typeface="Calibri"/>
                <a:cs typeface="Calibri"/>
                <a:sym typeface="Calibri"/>
              </a:rPr>
              <a:t> operations on the airport </a:t>
            </a:r>
            <a:endParaRPr/>
          </a:p>
          <a:p>
            <a:pPr marL="0" lvl="0" indent="0" algn="l" rtl="0">
              <a:lnSpc>
                <a:spcPct val="80000"/>
              </a:lnSpc>
              <a:spcBef>
                <a:spcPts val="560"/>
              </a:spcBef>
              <a:spcAft>
                <a:spcPts val="0"/>
              </a:spcAft>
              <a:buClr>
                <a:schemeClr val="dk1"/>
              </a:buClr>
              <a:buSzPts val="2800"/>
              <a:buFont typeface="Noto Sans Symbols"/>
              <a:buNone/>
            </a:pPr>
            <a:endParaRPr sz="2800">
              <a:latin typeface="Calibri"/>
              <a:ea typeface="Calibri"/>
              <a:cs typeface="Calibri"/>
              <a:sym typeface="Calibri"/>
            </a:endParaRPr>
          </a:p>
          <a:p>
            <a:pPr marL="342900" lvl="0" indent="-342900" algn="l" rtl="0">
              <a:lnSpc>
                <a:spcPct val="80000"/>
              </a:lnSpc>
              <a:spcBef>
                <a:spcPts val="1200"/>
              </a:spcBef>
              <a:spcAft>
                <a:spcPts val="0"/>
              </a:spcAft>
              <a:buClr>
                <a:schemeClr val="dk1"/>
              </a:buClr>
              <a:buSzPts val="2800"/>
              <a:buFont typeface="Calibri"/>
              <a:buChar char="•"/>
            </a:pPr>
            <a:r>
              <a:rPr lang="en-GB" sz="2800">
                <a:latin typeface="Calibri"/>
                <a:ea typeface="Calibri"/>
                <a:cs typeface="Calibri"/>
                <a:sym typeface="Calibri"/>
              </a:rPr>
              <a:t>quick and </a:t>
            </a:r>
            <a:r>
              <a:rPr lang="en-GB" sz="2800" b="1">
                <a:latin typeface="Calibri"/>
                <a:ea typeface="Calibri"/>
                <a:cs typeface="Calibri"/>
                <a:sym typeface="Calibri"/>
              </a:rPr>
              <a:t>better to understand</a:t>
            </a:r>
            <a:r>
              <a:rPr lang="en-GB" sz="2800">
                <a:latin typeface="Calibri"/>
                <a:ea typeface="Calibri"/>
                <a:cs typeface="Calibri"/>
                <a:sym typeface="Calibri"/>
              </a:rPr>
              <a:t> safety rules</a:t>
            </a:r>
            <a:endParaRPr sz="2800">
              <a:latin typeface="Calibri"/>
              <a:ea typeface="Calibri"/>
              <a:cs typeface="Calibri"/>
              <a:sym typeface="Calibri"/>
            </a:endParaRPr>
          </a:p>
          <a:p>
            <a:pPr marL="0" lvl="0" indent="0" algn="l" rtl="0">
              <a:lnSpc>
                <a:spcPct val="80000"/>
              </a:lnSpc>
              <a:spcBef>
                <a:spcPts val="1200"/>
              </a:spcBef>
              <a:spcAft>
                <a:spcPts val="0"/>
              </a:spcAft>
              <a:buClr>
                <a:schemeClr val="dk1"/>
              </a:buClr>
              <a:buSzPts val="2800"/>
              <a:buFont typeface="Noto Sans Symbols"/>
              <a:buNone/>
            </a:pPr>
            <a:endParaRPr sz="2800">
              <a:latin typeface="Calibri"/>
              <a:ea typeface="Calibri"/>
              <a:cs typeface="Calibri"/>
              <a:sym typeface="Calibri"/>
            </a:endParaRPr>
          </a:p>
          <a:p>
            <a:pPr marL="342900" lvl="0" indent="-342900" algn="l" rtl="0">
              <a:lnSpc>
                <a:spcPct val="80000"/>
              </a:lnSpc>
              <a:spcBef>
                <a:spcPts val="1200"/>
              </a:spcBef>
              <a:spcAft>
                <a:spcPts val="0"/>
              </a:spcAft>
              <a:buClr>
                <a:schemeClr val="dk1"/>
              </a:buClr>
              <a:buSzPts val="2800"/>
              <a:buFont typeface="Calibri"/>
              <a:buChar char="•"/>
            </a:pPr>
            <a:r>
              <a:rPr lang="en-GB" sz="2800">
                <a:latin typeface="Calibri"/>
                <a:ea typeface="Calibri"/>
                <a:cs typeface="Calibri"/>
                <a:sym typeface="Calibri"/>
              </a:rPr>
              <a:t>it provides a written guide, available to the  pilot at any moment </a:t>
            </a:r>
            <a:r>
              <a:rPr lang="en-GB" sz="2800" b="1">
                <a:latin typeface="Calibri"/>
                <a:ea typeface="Calibri"/>
                <a:cs typeface="Calibri"/>
                <a:sym typeface="Calibri"/>
              </a:rPr>
              <a:t>for consultation</a:t>
            </a:r>
            <a:endParaRPr sz="2800">
              <a:latin typeface="Calibri"/>
              <a:ea typeface="Calibri"/>
              <a:cs typeface="Calibri"/>
              <a:sym typeface="Calibri"/>
            </a:endParaRPr>
          </a:p>
          <a:p>
            <a:pPr marL="1143000" lvl="2" indent="-50800" algn="l" rtl="0">
              <a:lnSpc>
                <a:spcPct val="87000"/>
              </a:lnSpc>
              <a:spcBef>
                <a:spcPts val="560"/>
              </a:spcBef>
              <a:spcAft>
                <a:spcPts val="0"/>
              </a:spcAft>
              <a:buClr>
                <a:schemeClr val="dk1"/>
              </a:buClr>
              <a:buSzPts val="2800"/>
              <a:buFont typeface="Noto Sans Symbols"/>
              <a:buNone/>
            </a:pPr>
            <a:endParaRPr sz="28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0" descr="Obrázok, na ktorom je text, snímka obrazovky&#10;&#10;Automaticky generovaný popis"/>
          <p:cNvPicPr preferRelativeResize="0"/>
          <p:nvPr/>
        </p:nvPicPr>
        <p:blipFill rotWithShape="1">
          <a:blip r:embed="rId3">
            <a:alphaModFix/>
          </a:blip>
          <a:srcRect/>
          <a:stretch/>
        </p:blipFill>
        <p:spPr>
          <a:xfrm>
            <a:off x="0" y="78489"/>
            <a:ext cx="9144000" cy="6701021"/>
          </a:xfrm>
          <a:prstGeom prst="rect">
            <a:avLst/>
          </a:prstGeom>
          <a:noFill/>
          <a:ln>
            <a:noFill/>
          </a:ln>
        </p:spPr>
      </p:pic>
      <p:sp>
        <p:nvSpPr>
          <p:cNvPr id="288" name="Google Shape;288;p20"/>
          <p:cNvSpPr/>
          <p:nvPr/>
        </p:nvSpPr>
        <p:spPr>
          <a:xfrm>
            <a:off x="1330939" y="1591049"/>
            <a:ext cx="3095625" cy="1006996"/>
          </a:xfrm>
          <a:prstGeom prst="wedgeRoundRectCallout">
            <a:avLst>
              <a:gd name="adj1" fmla="val 114672"/>
              <a:gd name="adj2" fmla="val 177850"/>
              <a:gd name="adj3" fmla="val 16667"/>
            </a:avLst>
          </a:prstGeom>
          <a:solidFill>
            <a:schemeClr val="lt1"/>
          </a:solidFill>
          <a:ln w="9525" cap="flat" cmpd="sng">
            <a:solidFill>
              <a:schemeClr val="lt2"/>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Arial"/>
                <a:ea typeface="Arial"/>
                <a:cs typeface="Arial"/>
                <a:sym typeface="Arial"/>
              </a:rPr>
              <a:t>The gliders must be moved to the grid </a:t>
            </a:r>
            <a:r>
              <a:rPr lang="en-GB" sz="1400" b="1" i="1" u="none" strike="noStrike" cap="none">
                <a:solidFill>
                  <a:schemeClr val="dk1"/>
                </a:solidFill>
                <a:latin typeface="Arial"/>
                <a:ea typeface="Arial"/>
                <a:cs typeface="Arial"/>
                <a:sym typeface="Arial"/>
              </a:rPr>
              <a:t>“GRD”</a:t>
            </a:r>
            <a:r>
              <a:rPr lang="en-GB" sz="1400" b="0" i="1" u="none" strike="noStrike" cap="none">
                <a:solidFill>
                  <a:schemeClr val="dk1"/>
                </a:solidFill>
                <a:latin typeface="Arial"/>
                <a:ea typeface="Arial"/>
                <a:cs typeface="Arial"/>
                <a:sym typeface="Arial"/>
              </a:rPr>
              <a:t> via the weight bridges marked </a:t>
            </a:r>
            <a:r>
              <a:rPr lang="en-GB" sz="1400" b="1" i="1" u="none" strike="noStrike" cap="none">
                <a:solidFill>
                  <a:schemeClr val="dk1"/>
                </a:solidFill>
                <a:latin typeface="Arial"/>
                <a:ea typeface="Arial"/>
                <a:cs typeface="Arial"/>
                <a:sym typeface="Arial"/>
              </a:rPr>
              <a:t>“Scale 1” </a:t>
            </a:r>
            <a:r>
              <a:rPr lang="en-GB" sz="1400" b="0" i="1" u="none" strike="noStrike" cap="none">
                <a:solidFill>
                  <a:schemeClr val="dk1"/>
                </a:solidFill>
                <a:latin typeface="Arial"/>
                <a:ea typeface="Arial"/>
                <a:cs typeface="Arial"/>
                <a:sym typeface="Arial"/>
              </a:rPr>
              <a:t>and </a:t>
            </a:r>
            <a:r>
              <a:rPr lang="en-GB" sz="1400" b="1" i="1" u="none" strike="noStrike" cap="none">
                <a:solidFill>
                  <a:schemeClr val="dk1"/>
                </a:solidFill>
                <a:latin typeface="Arial"/>
                <a:ea typeface="Arial"/>
                <a:cs typeface="Arial"/>
                <a:sym typeface="Arial"/>
              </a:rPr>
              <a:t>“Scale 2”</a:t>
            </a:r>
            <a:r>
              <a:rPr lang="en-GB" sz="1400" b="0" i="1" u="none" strike="noStrike" cap="none">
                <a:solidFill>
                  <a:schemeClr val="dk1"/>
                </a:solidFill>
                <a:latin typeface="Arial"/>
                <a:ea typeface="Arial"/>
                <a:cs typeface="Arial"/>
                <a:sym typeface="Arial"/>
              </a:rPr>
              <a:t> as indicated on the map</a:t>
            </a:r>
            <a:endParaRPr sz="1400" b="0" i="1" u="none" strike="noStrike" cap="none">
              <a:solidFill>
                <a:schemeClr val="dk1"/>
              </a:solidFill>
              <a:latin typeface="Arial"/>
              <a:ea typeface="Arial"/>
              <a:cs typeface="Arial"/>
              <a:sym typeface="Arial"/>
            </a:endParaRPr>
          </a:p>
        </p:txBody>
      </p:sp>
      <p:sp>
        <p:nvSpPr>
          <p:cNvPr id="289" name="Google Shape;289;p20"/>
          <p:cNvSpPr txBox="1"/>
          <p:nvPr/>
        </p:nvSpPr>
        <p:spPr>
          <a:xfrm>
            <a:off x="323850" y="260350"/>
            <a:ext cx="6040438" cy="1074738"/>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Glider Transport to the Grid - RWY 22</a:t>
            </a:r>
            <a:endParaRPr sz="2400" b="0" i="0" u="none" strike="noStrike" cap="none">
              <a:solidFill>
                <a:schemeClr val="dk1"/>
              </a:solidFill>
              <a:latin typeface="Arial"/>
              <a:ea typeface="Arial"/>
              <a:cs typeface="Arial"/>
              <a:sym typeface="Arial"/>
            </a:endParaRPr>
          </a:p>
        </p:txBody>
      </p:sp>
      <p:sp>
        <p:nvSpPr>
          <p:cNvPr id="290" name="Google Shape;290;p20"/>
          <p:cNvSpPr/>
          <p:nvPr/>
        </p:nvSpPr>
        <p:spPr>
          <a:xfrm>
            <a:off x="7380312" y="6021288"/>
            <a:ext cx="1512168" cy="57606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1" descr="Obrázok, na ktorom je text, snímka obrazovky, štvorec&#10;&#10;Automaticky generovaný popis"/>
          <p:cNvPicPr preferRelativeResize="0"/>
          <p:nvPr/>
        </p:nvPicPr>
        <p:blipFill rotWithShape="1">
          <a:blip r:embed="rId3">
            <a:alphaModFix/>
          </a:blip>
          <a:srcRect t="9282"/>
          <a:stretch/>
        </p:blipFill>
        <p:spPr>
          <a:xfrm>
            <a:off x="230697" y="825360"/>
            <a:ext cx="8682605" cy="5772290"/>
          </a:xfrm>
          <a:prstGeom prst="rect">
            <a:avLst/>
          </a:prstGeom>
          <a:noFill/>
          <a:ln>
            <a:noFill/>
          </a:ln>
        </p:spPr>
      </p:pic>
      <p:sp>
        <p:nvSpPr>
          <p:cNvPr id="296" name="Google Shape;296;p21"/>
          <p:cNvSpPr/>
          <p:nvPr/>
        </p:nvSpPr>
        <p:spPr>
          <a:xfrm>
            <a:off x="5375970" y="1480490"/>
            <a:ext cx="3095625" cy="1006996"/>
          </a:xfrm>
          <a:prstGeom prst="wedgeRoundRectCallout">
            <a:avLst>
              <a:gd name="adj1" fmla="val -19255"/>
              <a:gd name="adj2" fmla="val 200771"/>
              <a:gd name="adj3" fmla="val 16667"/>
            </a:avLst>
          </a:prstGeom>
          <a:solidFill>
            <a:schemeClr val="lt1"/>
          </a:solidFill>
          <a:ln w="9525" cap="flat" cmpd="sng">
            <a:solidFill>
              <a:schemeClr val="lt2"/>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1" u="none" strike="noStrike" cap="none">
                <a:solidFill>
                  <a:schemeClr val="dk1"/>
                </a:solidFill>
                <a:latin typeface="Arial"/>
                <a:ea typeface="Arial"/>
                <a:cs typeface="Arial"/>
                <a:sym typeface="Arial"/>
              </a:rPr>
              <a:t>The gliders must be moved to the grid </a:t>
            </a:r>
            <a:r>
              <a:rPr lang="en-GB" sz="1400" b="1" i="1" u="none" strike="noStrike" cap="none">
                <a:solidFill>
                  <a:schemeClr val="dk1"/>
                </a:solidFill>
                <a:latin typeface="Arial"/>
                <a:ea typeface="Arial"/>
                <a:cs typeface="Arial"/>
                <a:sym typeface="Arial"/>
              </a:rPr>
              <a:t>“GRD”</a:t>
            </a:r>
            <a:r>
              <a:rPr lang="en-GB" sz="1400" b="0" i="1" u="none" strike="noStrike" cap="none">
                <a:solidFill>
                  <a:schemeClr val="dk1"/>
                </a:solidFill>
                <a:latin typeface="Arial"/>
                <a:ea typeface="Arial"/>
                <a:cs typeface="Arial"/>
                <a:sym typeface="Arial"/>
              </a:rPr>
              <a:t> via the weight bridges marked </a:t>
            </a:r>
            <a:r>
              <a:rPr lang="en-GB" sz="1400" b="1" i="1" u="none" strike="noStrike" cap="none">
                <a:solidFill>
                  <a:schemeClr val="dk1"/>
                </a:solidFill>
                <a:latin typeface="Arial"/>
                <a:ea typeface="Arial"/>
                <a:cs typeface="Arial"/>
                <a:sym typeface="Arial"/>
              </a:rPr>
              <a:t>“Scale 1” and</a:t>
            </a:r>
            <a:r>
              <a:rPr lang="en-GB" sz="1400" b="0" i="1" u="none" strike="noStrike" cap="none">
                <a:solidFill>
                  <a:schemeClr val="dk1"/>
                </a:solidFill>
                <a:latin typeface="Arial"/>
                <a:ea typeface="Arial"/>
                <a:cs typeface="Arial"/>
                <a:sym typeface="Arial"/>
              </a:rPr>
              <a:t> </a:t>
            </a:r>
            <a:r>
              <a:rPr lang="en-GB" sz="1400" b="1" i="1" u="none" strike="noStrike" cap="none">
                <a:solidFill>
                  <a:schemeClr val="dk1"/>
                </a:solidFill>
                <a:latin typeface="Arial"/>
                <a:ea typeface="Arial"/>
                <a:cs typeface="Arial"/>
                <a:sym typeface="Arial"/>
              </a:rPr>
              <a:t>“Scale 2”</a:t>
            </a:r>
            <a:r>
              <a:rPr lang="en-GB" sz="1400" b="0" i="1" u="none" strike="noStrike" cap="none">
                <a:solidFill>
                  <a:schemeClr val="dk1"/>
                </a:solidFill>
                <a:latin typeface="Arial"/>
                <a:ea typeface="Arial"/>
                <a:cs typeface="Arial"/>
                <a:sym typeface="Arial"/>
              </a:rPr>
              <a:t> as indicated on the map</a:t>
            </a:r>
            <a:endParaRPr sz="1400" b="0" i="1" u="none" strike="noStrike" cap="none">
              <a:solidFill>
                <a:schemeClr val="dk1"/>
              </a:solidFill>
              <a:latin typeface="Arial"/>
              <a:ea typeface="Arial"/>
              <a:cs typeface="Arial"/>
              <a:sym typeface="Arial"/>
            </a:endParaRPr>
          </a:p>
        </p:txBody>
      </p:sp>
      <p:sp>
        <p:nvSpPr>
          <p:cNvPr id="297" name="Google Shape;297;p21"/>
          <p:cNvSpPr txBox="1"/>
          <p:nvPr/>
        </p:nvSpPr>
        <p:spPr>
          <a:xfrm>
            <a:off x="323850" y="260350"/>
            <a:ext cx="6040438" cy="1074738"/>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Glider Transport to the Grid - RWY 04</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p:nvPr/>
        </p:nvSpPr>
        <p:spPr>
          <a:xfrm>
            <a:off x="323850" y="1628775"/>
            <a:ext cx="8358188" cy="4345805"/>
          </a:xfrm>
          <a:prstGeom prst="rect">
            <a:avLst/>
          </a:prstGeom>
          <a:noFill/>
          <a:ln>
            <a:noFill/>
          </a:ln>
        </p:spPr>
        <p:txBody>
          <a:bodyPr spcFirstLastPara="1" wrap="square" lIns="91425" tIns="45700" rIns="91425" bIns="45700" anchor="t" anchorCtr="0">
            <a:spAutoFit/>
          </a:bodyPr>
          <a:lstStyle/>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Each </a:t>
            </a:r>
            <a:r>
              <a:rPr lang="en-GB" sz="2800" b="1" i="1" u="none" strike="noStrike" cap="none">
                <a:solidFill>
                  <a:schemeClr val="dk1"/>
                </a:solidFill>
                <a:latin typeface="Arial"/>
                <a:ea typeface="Arial"/>
                <a:cs typeface="Arial"/>
                <a:sym typeface="Arial"/>
              </a:rPr>
              <a:t>glider shall be parked on his own line</a:t>
            </a:r>
            <a:r>
              <a:rPr lang="en-GB" sz="2800" b="0" i="1" u="none" strike="noStrike" cap="none">
                <a:solidFill>
                  <a:schemeClr val="dk1"/>
                </a:solidFill>
                <a:latin typeface="Arial"/>
                <a:ea typeface="Arial"/>
                <a:cs typeface="Arial"/>
                <a:sym typeface="Arial"/>
              </a:rPr>
              <a:t>, and shall occupy the furthest available space</a:t>
            </a:r>
            <a:endParaRPr sz="1400" b="0" i="0" u="none" strike="noStrike" cap="none">
              <a:solidFill>
                <a:srgbClr val="000000"/>
              </a:solidFill>
              <a:latin typeface="Arial"/>
              <a:ea typeface="Arial"/>
              <a:cs typeface="Arial"/>
              <a:sym typeface="Arial"/>
            </a:endParaRPr>
          </a:p>
          <a:p>
            <a:pPr marL="457200" marR="0" lvl="0" indent="-279400"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800"/>
              <a:buFont typeface="Arial"/>
              <a:buChar char="•"/>
            </a:pPr>
            <a:r>
              <a:rPr lang="en-GB" sz="2800" b="1" i="1" u="none" strike="noStrike" cap="none">
                <a:solidFill>
                  <a:schemeClr val="dk1"/>
                </a:solidFill>
                <a:latin typeface="Arial"/>
                <a:ea typeface="Arial"/>
                <a:cs typeface="Arial"/>
                <a:sym typeface="Arial"/>
              </a:rPr>
              <a:t>Cars</a:t>
            </a:r>
            <a:r>
              <a:rPr lang="en-GB" sz="2800" b="0" i="1" u="none" strike="noStrike" cap="none">
                <a:solidFill>
                  <a:schemeClr val="dk1"/>
                </a:solidFill>
                <a:latin typeface="Arial"/>
                <a:ea typeface="Arial"/>
                <a:cs typeface="Arial"/>
                <a:sym typeface="Arial"/>
              </a:rPr>
              <a:t> </a:t>
            </a:r>
            <a:r>
              <a:rPr lang="en-GB" sz="2800" b="1" i="1" u="none" strike="noStrike" cap="none">
                <a:solidFill>
                  <a:schemeClr val="dk1"/>
                </a:solidFill>
                <a:latin typeface="Arial"/>
                <a:ea typeface="Arial"/>
                <a:cs typeface="Arial"/>
                <a:sym typeface="Arial"/>
              </a:rPr>
              <a:t>shall be removed</a:t>
            </a:r>
            <a:r>
              <a:rPr lang="en-GB" sz="2800" b="0" i="1" u="none" strike="noStrike" cap="none">
                <a:solidFill>
                  <a:schemeClr val="dk1"/>
                </a:solidFill>
                <a:latin typeface="Arial"/>
                <a:ea typeface="Arial"/>
                <a:cs typeface="Arial"/>
                <a:sym typeface="Arial"/>
              </a:rPr>
              <a:t> from the grid, and driven to the car parking area </a:t>
            </a:r>
            <a:r>
              <a:rPr lang="en-GB" sz="2800" b="1" i="1" u="none" strike="noStrike" cap="none">
                <a:solidFill>
                  <a:schemeClr val="dk1"/>
                </a:solidFill>
                <a:latin typeface="Arial"/>
                <a:ea typeface="Arial"/>
                <a:cs typeface="Arial"/>
                <a:sym typeface="Arial"/>
              </a:rPr>
              <a:t>by the pilots or crews </a:t>
            </a:r>
            <a:r>
              <a:rPr lang="en-GB" sz="2800" b="1" i="1" u="sng" strike="noStrike" cap="none">
                <a:solidFill>
                  <a:schemeClr val="dk1"/>
                </a:solidFill>
                <a:latin typeface="Arial"/>
                <a:ea typeface="Arial"/>
                <a:cs typeface="Arial"/>
                <a:sym typeface="Arial"/>
              </a:rPr>
              <a:t> 15 minutes </a:t>
            </a:r>
            <a:r>
              <a:rPr lang="en-GB" sz="2800" b="1" i="1" u="none" strike="noStrike" cap="none">
                <a:solidFill>
                  <a:schemeClr val="dk1"/>
                </a:solidFill>
                <a:latin typeface="Arial"/>
                <a:ea typeface="Arial"/>
                <a:cs typeface="Arial"/>
                <a:sym typeface="Arial"/>
              </a:rPr>
              <a:t>before the beginning of the launch</a:t>
            </a:r>
            <a:r>
              <a:rPr lang="en-GB" sz="2800" b="0" i="1" u="none" strike="noStrike" cap="none">
                <a:solidFill>
                  <a:schemeClr val="dk1"/>
                </a:solidFill>
                <a:latin typeface="Arial"/>
                <a:ea typeface="Arial"/>
                <a:cs typeface="Arial"/>
                <a:sym typeface="Arial"/>
              </a:rPr>
              <a:t> time announced during the briefing</a:t>
            </a:r>
            <a:endParaRPr sz="1400" b="0" i="0" u="none" strike="noStrike" cap="none">
              <a:solidFill>
                <a:srgbClr val="000000"/>
              </a:solidFill>
              <a:latin typeface="Arial"/>
              <a:ea typeface="Arial"/>
              <a:cs typeface="Arial"/>
              <a:sym typeface="Arial"/>
            </a:endParaRPr>
          </a:p>
          <a:p>
            <a:pPr marL="457200" marR="0" lvl="0" indent="-279400" algn="l" rtl="0">
              <a:lnSpc>
                <a:spcPct val="80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457200" marR="0" lvl="0" indent="-457200" algn="l" rtl="0">
              <a:lnSpc>
                <a:spcPct val="80000"/>
              </a:lnSpc>
              <a:spcBef>
                <a:spcPts val="0"/>
              </a:spcBef>
              <a:spcAft>
                <a:spcPts val="0"/>
              </a:spcAft>
              <a:buClr>
                <a:srgbClr val="000000"/>
              </a:buClr>
              <a:buSzPts val="2800"/>
              <a:buFont typeface="Arial"/>
              <a:buChar char="•"/>
            </a:pPr>
            <a:r>
              <a:rPr lang="en-GB" sz="2800" b="0" i="1" u="none" strike="noStrike" cap="none">
                <a:solidFill>
                  <a:schemeClr val="dk1"/>
                </a:solidFill>
                <a:latin typeface="Arial"/>
                <a:ea typeface="Arial"/>
                <a:cs typeface="Arial"/>
                <a:sym typeface="Arial"/>
              </a:rPr>
              <a:t>The </a:t>
            </a:r>
            <a:r>
              <a:rPr lang="en-GB" sz="2800" b="1" i="1" u="none" strike="noStrike" cap="none">
                <a:solidFill>
                  <a:schemeClr val="dk1"/>
                </a:solidFill>
                <a:latin typeface="Arial"/>
                <a:ea typeface="Arial"/>
                <a:cs typeface="Arial"/>
                <a:sym typeface="Arial"/>
              </a:rPr>
              <a:t>take off order</a:t>
            </a:r>
            <a:r>
              <a:rPr lang="en-GB" sz="2800" b="0" i="1" u="none" strike="noStrike" cap="none">
                <a:solidFill>
                  <a:schemeClr val="dk1"/>
                </a:solidFill>
                <a:latin typeface="Arial"/>
                <a:ea typeface="Arial"/>
                <a:cs typeface="Arial"/>
                <a:sym typeface="Arial"/>
              </a:rPr>
              <a:t> will be as following: </a:t>
            </a:r>
            <a:endParaRPr sz="2800" b="0" i="1" u="none" strike="noStrike" cap="none">
              <a:solidFill>
                <a:schemeClr val="dk1"/>
              </a:solidFill>
              <a:latin typeface="Arial"/>
              <a:ea typeface="Arial"/>
              <a:cs typeface="Arial"/>
              <a:sym typeface="Arial"/>
            </a:endParaRPr>
          </a:p>
          <a:p>
            <a:pPr marL="742950" marR="0" lvl="1" indent="-285750" algn="l" rtl="0">
              <a:lnSpc>
                <a:spcPct val="80000"/>
              </a:lnSpc>
              <a:spcBef>
                <a:spcPts val="1800"/>
              </a:spcBef>
              <a:spcAft>
                <a:spcPts val="0"/>
              </a:spcAft>
              <a:buClr>
                <a:srgbClr val="000000"/>
              </a:buClr>
              <a:buSzPts val="2800"/>
              <a:buFont typeface="Noto Sans Symbols"/>
              <a:buNone/>
            </a:pPr>
            <a:r>
              <a:rPr lang="en-GB" sz="2800" b="0" i="1" u="none" strike="noStrike" cap="none">
                <a:solidFill>
                  <a:schemeClr val="dk1"/>
                </a:solidFill>
                <a:latin typeface="Arial"/>
                <a:ea typeface="Arial"/>
                <a:cs typeface="Arial"/>
                <a:sym typeface="Arial"/>
              </a:rPr>
              <a:t>1.	Club Class</a:t>
            </a:r>
            <a:endParaRPr sz="2800" b="0" i="1" u="none" strike="noStrike" cap="none">
              <a:solidFill>
                <a:schemeClr val="dk1"/>
              </a:solidFill>
              <a:latin typeface="Arial"/>
              <a:ea typeface="Arial"/>
              <a:cs typeface="Arial"/>
              <a:sym typeface="Arial"/>
            </a:endParaRPr>
          </a:p>
          <a:p>
            <a:pPr marL="742950" marR="0" lvl="1" indent="-285750" algn="l" rtl="0">
              <a:lnSpc>
                <a:spcPct val="80000"/>
              </a:lnSpc>
              <a:spcBef>
                <a:spcPts val="1800"/>
              </a:spcBef>
              <a:spcAft>
                <a:spcPts val="0"/>
              </a:spcAft>
              <a:buClr>
                <a:srgbClr val="000000"/>
              </a:buClr>
              <a:buSzPts val="2800"/>
              <a:buFont typeface="Noto Sans Symbols"/>
              <a:buNone/>
            </a:pPr>
            <a:r>
              <a:rPr lang="en-GB" sz="2800" b="0" i="1" u="none" strike="noStrike" cap="none">
                <a:solidFill>
                  <a:schemeClr val="dk1"/>
                </a:solidFill>
                <a:latin typeface="Arial"/>
                <a:ea typeface="Arial"/>
                <a:cs typeface="Arial"/>
                <a:sym typeface="Arial"/>
              </a:rPr>
              <a:t>2.	Standard Class</a:t>
            </a:r>
            <a:endParaRPr sz="1400" b="0" i="0" u="none" strike="noStrike" cap="none">
              <a:solidFill>
                <a:srgbClr val="000000"/>
              </a:solidFill>
              <a:latin typeface="Arial"/>
              <a:ea typeface="Arial"/>
              <a:cs typeface="Arial"/>
              <a:sym typeface="Arial"/>
            </a:endParaRPr>
          </a:p>
        </p:txBody>
      </p:sp>
      <p:sp>
        <p:nvSpPr>
          <p:cNvPr id="303" name="Google Shape;303;p22"/>
          <p:cNvSpPr/>
          <p:nvPr/>
        </p:nvSpPr>
        <p:spPr>
          <a:xfrm>
            <a:off x="323850" y="260350"/>
            <a:ext cx="6040438" cy="1074738"/>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600"/>
              <a:buFont typeface="Arial Narrow"/>
              <a:buNone/>
            </a:pPr>
            <a:r>
              <a:rPr lang="en-GB" sz="3600" b="1" i="0" u="none" strike="noStrike" cap="none">
                <a:solidFill>
                  <a:schemeClr val="dk1"/>
                </a:solidFill>
                <a:latin typeface="Arial"/>
                <a:ea typeface="Arial"/>
                <a:cs typeface="Arial"/>
                <a:sym typeface="Arial"/>
              </a:rPr>
              <a:t>The Launch Grid</a:t>
            </a:r>
            <a:endParaRPr sz="36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3"/>
          <p:cNvSpPr txBox="1">
            <a:spLocks noGrp="1"/>
          </p:cNvSpPr>
          <p:nvPr>
            <p:ph type="body" idx="4294967295"/>
          </p:nvPr>
        </p:nvSpPr>
        <p:spPr>
          <a:xfrm>
            <a:off x="1" y="1638300"/>
            <a:ext cx="9144000" cy="2798763"/>
          </a:xfrm>
          <a:prstGeom prst="rect">
            <a:avLst/>
          </a:prstGeom>
          <a:noFill/>
          <a:ln>
            <a:noFill/>
          </a:ln>
        </p:spPr>
        <p:txBody>
          <a:bodyPr spcFirstLastPara="1" wrap="square" lIns="90000" tIns="46800" rIns="90000" bIns="46800" anchor="b" anchorCtr="0">
            <a:noAutofit/>
          </a:bodyPr>
          <a:lstStyle/>
          <a:p>
            <a:pPr marL="0" lvl="0" indent="0" algn="ctr" rtl="0">
              <a:lnSpc>
                <a:spcPct val="80000"/>
              </a:lnSpc>
              <a:spcBef>
                <a:spcPts val="0"/>
              </a:spcBef>
              <a:spcAft>
                <a:spcPts val="0"/>
              </a:spcAft>
              <a:buClr>
                <a:schemeClr val="dk1"/>
              </a:buClr>
              <a:buSzPts val="4400"/>
              <a:buFont typeface="Arial"/>
              <a:buNone/>
            </a:pPr>
            <a:r>
              <a:rPr lang="en-GB" sz="4400" b="1" i="1"/>
              <a:t>5.</a:t>
            </a:r>
            <a:endParaRPr/>
          </a:p>
          <a:p>
            <a:pPr marL="0" lvl="0" indent="0" algn="ctr" rtl="0">
              <a:lnSpc>
                <a:spcPct val="80000"/>
              </a:lnSpc>
              <a:spcBef>
                <a:spcPts val="400"/>
              </a:spcBef>
              <a:spcAft>
                <a:spcPts val="0"/>
              </a:spcAft>
              <a:buClr>
                <a:schemeClr val="dk1"/>
              </a:buClr>
              <a:buSzPts val="2000"/>
              <a:buFont typeface="Arial"/>
              <a:buNone/>
            </a:pPr>
            <a:endParaRPr sz="2000" b="1" i="1"/>
          </a:p>
          <a:p>
            <a:pPr marL="0" lvl="0" indent="0" algn="ctr" rtl="0">
              <a:lnSpc>
                <a:spcPct val="80000"/>
              </a:lnSpc>
              <a:spcBef>
                <a:spcPts val="880"/>
              </a:spcBef>
              <a:spcAft>
                <a:spcPts val="0"/>
              </a:spcAft>
              <a:buClr>
                <a:schemeClr val="dk1"/>
              </a:buClr>
              <a:buSzPts val="4400"/>
              <a:buFont typeface="Arial"/>
              <a:buNone/>
            </a:pPr>
            <a:r>
              <a:rPr lang="en-GB" sz="4400" b="1" i="1"/>
              <a:t>Launching Procedures</a:t>
            </a:r>
            <a:endParaRPr/>
          </a:p>
          <a:p>
            <a:pPr marL="0" lvl="0" indent="0" algn="ctr" rtl="0">
              <a:lnSpc>
                <a:spcPct val="80000"/>
              </a:lnSpc>
              <a:spcBef>
                <a:spcPts val="320"/>
              </a:spcBef>
              <a:spcAft>
                <a:spcPts val="0"/>
              </a:spcAft>
              <a:buClr>
                <a:schemeClr val="dk1"/>
              </a:buClr>
              <a:buSzPts val="1600"/>
              <a:buFont typeface="Arial"/>
              <a:buNone/>
            </a:pP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457200" y="274638"/>
            <a:ext cx="5410944" cy="1143000"/>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4000" b="1" i="1">
                <a:solidFill>
                  <a:schemeClr val="dk1"/>
                </a:solidFill>
              </a:rPr>
              <a:t>Take Off Procedures</a:t>
            </a:r>
            <a:endParaRPr sz="4000" b="1" i="1">
              <a:solidFill>
                <a:schemeClr val="dk1"/>
              </a:solidFill>
            </a:endParaRPr>
          </a:p>
        </p:txBody>
      </p:sp>
      <p:sp>
        <p:nvSpPr>
          <p:cNvPr id="314" name="Google Shape;314;p24"/>
          <p:cNvSpPr txBox="1">
            <a:spLocks noGrp="1"/>
          </p:cNvSpPr>
          <p:nvPr>
            <p:ph type="body" idx="1"/>
          </p:nvPr>
        </p:nvSpPr>
        <p:spPr>
          <a:xfrm>
            <a:off x="312738" y="1600200"/>
            <a:ext cx="8507412" cy="4525963"/>
          </a:xfrm>
          <a:prstGeom prst="rect">
            <a:avLst/>
          </a:prstGeom>
          <a:noFill/>
          <a:ln>
            <a:noFill/>
          </a:ln>
        </p:spPr>
        <p:txBody>
          <a:bodyPr spcFirstLastPara="1" wrap="square" lIns="91425" tIns="45700" rIns="91425" bIns="45700" anchor="t" anchorCtr="0">
            <a:noAutofit/>
          </a:bodyPr>
          <a:lstStyle/>
          <a:p>
            <a:pPr marL="342900" lvl="0" indent="-342900" algn="ctr" rtl="0">
              <a:lnSpc>
                <a:spcPct val="90000"/>
              </a:lnSpc>
              <a:spcBef>
                <a:spcPts val="0"/>
              </a:spcBef>
              <a:spcAft>
                <a:spcPts val="0"/>
              </a:spcAft>
              <a:buClr>
                <a:schemeClr val="dk1"/>
              </a:buClr>
              <a:buSzPts val="3600"/>
              <a:buFont typeface="Arial"/>
              <a:buNone/>
            </a:pPr>
            <a:endParaRPr sz="3600" i="1"/>
          </a:p>
          <a:p>
            <a:pPr marL="342900" lvl="0" indent="-342900" algn="ctr" rtl="0">
              <a:lnSpc>
                <a:spcPct val="90000"/>
              </a:lnSpc>
              <a:spcBef>
                <a:spcPts val="720"/>
              </a:spcBef>
              <a:spcAft>
                <a:spcPts val="0"/>
              </a:spcAft>
              <a:buClr>
                <a:schemeClr val="dk1"/>
              </a:buClr>
              <a:buSzPts val="3600"/>
              <a:buFont typeface="Arial"/>
              <a:buNone/>
            </a:pPr>
            <a:r>
              <a:rPr lang="en-GB" sz="3600" b="1" i="1"/>
              <a:t>will be announced during the briefing</a:t>
            </a:r>
            <a:r>
              <a:rPr lang="en-GB" sz="3600" i="1"/>
              <a:t> </a:t>
            </a:r>
            <a:endParaRPr sz="3600" i="1"/>
          </a:p>
          <a:p>
            <a:pPr marL="342900" lvl="0" indent="-342900" algn="ctr" rtl="0">
              <a:lnSpc>
                <a:spcPct val="90000"/>
              </a:lnSpc>
              <a:spcBef>
                <a:spcPts val="400"/>
              </a:spcBef>
              <a:spcAft>
                <a:spcPts val="0"/>
              </a:spcAft>
              <a:buClr>
                <a:schemeClr val="dk1"/>
              </a:buClr>
              <a:buSzPts val="2000"/>
              <a:buFont typeface="Arial"/>
              <a:buNone/>
            </a:pPr>
            <a:endParaRPr sz="2000" i="1"/>
          </a:p>
          <a:p>
            <a:pPr marL="342900" lvl="0" indent="-342900" algn="ctr" rtl="0">
              <a:lnSpc>
                <a:spcPct val="90000"/>
              </a:lnSpc>
              <a:spcBef>
                <a:spcPts val="400"/>
              </a:spcBef>
              <a:spcAft>
                <a:spcPts val="0"/>
              </a:spcAft>
              <a:buClr>
                <a:schemeClr val="dk1"/>
              </a:buClr>
              <a:buSzPts val="2000"/>
              <a:buFont typeface="Arial"/>
              <a:buNone/>
            </a:pPr>
            <a:r>
              <a:rPr lang="en-GB" sz="2000" b="1" i="1"/>
              <a:t>however</a:t>
            </a:r>
            <a:endParaRPr/>
          </a:p>
          <a:p>
            <a:pPr marL="342900" lvl="0" indent="-342900" algn="ctr" rtl="0">
              <a:lnSpc>
                <a:spcPct val="90000"/>
              </a:lnSpc>
              <a:spcBef>
                <a:spcPts val="400"/>
              </a:spcBef>
              <a:spcAft>
                <a:spcPts val="0"/>
              </a:spcAft>
              <a:buClr>
                <a:schemeClr val="dk1"/>
              </a:buClr>
              <a:buSzPts val="2000"/>
              <a:buFont typeface="Arial"/>
              <a:buNone/>
            </a:pPr>
            <a:endParaRPr sz="2000" b="1" i="1"/>
          </a:p>
          <a:p>
            <a:pPr marL="342900" lvl="0" indent="-342900" algn="ctr" rtl="0">
              <a:lnSpc>
                <a:spcPct val="90000"/>
              </a:lnSpc>
              <a:spcBef>
                <a:spcPts val="640"/>
              </a:spcBef>
              <a:spcAft>
                <a:spcPts val="0"/>
              </a:spcAft>
              <a:buClr>
                <a:schemeClr val="dk1"/>
              </a:buClr>
              <a:buSzPts val="3200"/>
              <a:buFont typeface="Arial"/>
              <a:buNone/>
            </a:pPr>
            <a:r>
              <a:rPr lang="en-GB" i="1"/>
              <a:t>the meteorological conditions</a:t>
            </a:r>
            <a:endParaRPr i="1"/>
          </a:p>
          <a:p>
            <a:pPr marL="342900" lvl="0" indent="-342900" algn="ctr" rtl="0">
              <a:lnSpc>
                <a:spcPct val="90000"/>
              </a:lnSpc>
              <a:spcBef>
                <a:spcPts val="640"/>
              </a:spcBef>
              <a:spcAft>
                <a:spcPts val="0"/>
              </a:spcAft>
              <a:buClr>
                <a:schemeClr val="dk1"/>
              </a:buClr>
              <a:buSzPts val="3200"/>
              <a:buFont typeface="Arial"/>
              <a:buNone/>
            </a:pPr>
            <a:r>
              <a:rPr lang="en-GB" i="1"/>
              <a:t>   may require the </a:t>
            </a:r>
            <a:r>
              <a:rPr lang="en-GB" b="1" i="1"/>
              <a:t>competition director to update</a:t>
            </a:r>
            <a:r>
              <a:rPr lang="en-GB" i="1"/>
              <a:t> the take-off procedure before </a:t>
            </a:r>
            <a:endParaRPr i="1"/>
          </a:p>
          <a:p>
            <a:pPr marL="342900" lvl="0" indent="-342900" algn="ctr" rtl="0">
              <a:lnSpc>
                <a:spcPct val="90000"/>
              </a:lnSpc>
              <a:spcBef>
                <a:spcPts val="640"/>
              </a:spcBef>
              <a:spcAft>
                <a:spcPts val="0"/>
              </a:spcAft>
              <a:buClr>
                <a:schemeClr val="dk1"/>
              </a:buClr>
              <a:buSzPts val="3200"/>
              <a:buFont typeface="Arial"/>
              <a:buNone/>
            </a:pPr>
            <a:r>
              <a:rPr lang="en-GB" i="1"/>
              <a:t>   the general take off</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idx="4294967295"/>
          </p:nvPr>
        </p:nvSpPr>
        <p:spPr>
          <a:xfrm>
            <a:off x="250825" y="195262"/>
            <a:ext cx="5905351" cy="1187451"/>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br>
              <a:rPr lang="en-GB" sz="2200" b="1">
                <a:solidFill>
                  <a:schemeClr val="dk1"/>
                </a:solidFill>
              </a:rPr>
            </a:br>
            <a:br>
              <a:rPr lang="en-GB" sz="2200" b="1">
                <a:solidFill>
                  <a:schemeClr val="dk1"/>
                </a:solidFill>
              </a:rPr>
            </a:br>
            <a:r>
              <a:rPr lang="en-GB" sz="2200" b="1">
                <a:solidFill>
                  <a:schemeClr val="dk1"/>
                </a:solidFill>
              </a:rPr>
              <a:t>A. Take-off from the runway 22</a:t>
            </a:r>
            <a:br>
              <a:rPr lang="en-GB" sz="2200" b="1">
                <a:solidFill>
                  <a:schemeClr val="dk1"/>
                </a:solidFill>
              </a:rPr>
            </a:br>
            <a:r>
              <a:rPr lang="en-GB" sz="2200" b="1">
                <a:solidFill>
                  <a:srgbClr val="FF0000"/>
                </a:solidFill>
              </a:rPr>
              <a:t>Alternative A </a:t>
            </a:r>
            <a:r>
              <a:rPr lang="en-GB" sz="2200" b="1">
                <a:solidFill>
                  <a:schemeClr val="dk1"/>
                </a:solidFill>
              </a:rPr>
              <a:t>– Southern wind up to 10kt </a:t>
            </a:r>
            <a:br>
              <a:rPr lang="en-GB" sz="2200" b="1">
                <a:solidFill>
                  <a:schemeClr val="dk1"/>
                </a:solidFill>
              </a:rPr>
            </a:br>
            <a:endParaRPr sz="2200">
              <a:solidFill>
                <a:schemeClr val="dk1"/>
              </a:solidFill>
            </a:endParaRPr>
          </a:p>
        </p:txBody>
      </p:sp>
      <p:sp>
        <p:nvSpPr>
          <p:cNvPr id="320" name="Google Shape;320;p25"/>
          <p:cNvSpPr txBox="1"/>
          <p:nvPr/>
        </p:nvSpPr>
        <p:spPr>
          <a:xfrm>
            <a:off x="142875" y="1628775"/>
            <a:ext cx="8893175" cy="4495719"/>
          </a:xfrm>
          <a:prstGeom prst="rect">
            <a:avLst/>
          </a:prstGeom>
          <a:noFill/>
          <a:ln>
            <a:noFill/>
          </a:ln>
        </p:spPr>
        <p:txBody>
          <a:bodyPr spcFirstLastPara="1" wrap="square" lIns="90000" tIns="46800" rIns="90000" bIns="46800" anchor="t" anchorCtr="0">
            <a:spAutoFit/>
          </a:bodyPr>
          <a:lstStyle/>
          <a:p>
            <a:pPr marL="342900" marR="0" lvl="0" indent="-342900" algn="ctr" rtl="0">
              <a:lnSpc>
                <a:spcPct val="100000"/>
              </a:lnSpc>
              <a:spcBef>
                <a:spcPts val="0"/>
              </a:spcBef>
              <a:spcAft>
                <a:spcPts val="0"/>
              </a:spcAft>
              <a:buClr>
                <a:schemeClr val="lt2"/>
              </a:buClr>
              <a:buSzPts val="2800"/>
              <a:buFont typeface="Noto Sans Symbols"/>
              <a:buNone/>
            </a:pPr>
            <a:r>
              <a:rPr lang="en-GB" sz="2800" b="1" i="1" u="none" strike="noStrike" cap="none">
                <a:solidFill>
                  <a:srgbClr val="FF0000"/>
                </a:solidFill>
                <a:latin typeface="Arial"/>
                <a:ea typeface="Arial"/>
                <a:cs typeface="Arial"/>
                <a:sym typeface="Arial"/>
              </a:rPr>
              <a:t>Take-off from the runway 22</a:t>
            </a:r>
            <a:endParaRPr sz="2800" b="0" i="0" u="none" strike="noStrike" cap="none">
              <a:solidFill>
                <a:srgbClr val="FF0000"/>
              </a:solidFill>
              <a:latin typeface="Arial"/>
              <a:ea typeface="Arial"/>
              <a:cs typeface="Arial"/>
              <a:sym typeface="Arial"/>
            </a:endParaRPr>
          </a:p>
          <a:p>
            <a:pPr marL="342900" marR="0" lvl="0" indent="-342900" algn="ctr" rtl="0">
              <a:lnSpc>
                <a:spcPct val="100000"/>
              </a:lnSpc>
              <a:spcBef>
                <a:spcPts val="0"/>
              </a:spcBef>
              <a:spcAft>
                <a:spcPts val="0"/>
              </a:spcAft>
              <a:buClr>
                <a:schemeClr val="lt2"/>
              </a:buClr>
              <a:buSzPts val="2400"/>
              <a:buFont typeface="Noto Sans Symbols"/>
              <a:buNone/>
            </a:pPr>
            <a:endParaRPr sz="24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chemeClr val="lt2"/>
              </a:buClr>
              <a:buSzPts val="2400"/>
              <a:buFont typeface="Noto Sans Symbols"/>
              <a:buNone/>
            </a:pPr>
            <a:r>
              <a:rPr lang="en-GB" sz="2400" b="0" i="1" u="none" strike="noStrike" cap="none">
                <a:solidFill>
                  <a:schemeClr val="dk1"/>
                </a:solidFill>
                <a:latin typeface="Arial"/>
                <a:ea typeface="Arial"/>
                <a:cs typeface="Arial"/>
                <a:sym typeface="Arial"/>
              </a:rPr>
              <a:t>will be applied in case of:</a:t>
            </a:r>
            <a:endParaRPr sz="24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chemeClr val="lt2"/>
              </a:buClr>
              <a:buSzPts val="2400"/>
              <a:buFont typeface="Noto Sans Symbols"/>
              <a:buNone/>
            </a:pPr>
            <a:endParaRPr sz="2400" b="0" i="1"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lt2"/>
              </a:buClr>
              <a:buSzPts val="2400"/>
              <a:buFont typeface="Arial"/>
              <a:buChar char="•"/>
            </a:pPr>
            <a:r>
              <a:rPr lang="en-GB" sz="2400" b="1" i="1" u="none" strike="noStrike" cap="none">
                <a:solidFill>
                  <a:schemeClr val="dk1"/>
                </a:solidFill>
                <a:latin typeface="Arial"/>
                <a:ea typeface="Arial"/>
                <a:cs typeface="Arial"/>
                <a:sym typeface="Arial"/>
              </a:rPr>
              <a:t>southern wind up to 10 kt.</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chemeClr val="lt2"/>
              </a:buClr>
              <a:buSzPts val="2400"/>
              <a:buFont typeface="Arial"/>
              <a:buChar char="•"/>
            </a:pPr>
            <a:r>
              <a:rPr lang="en-GB" sz="2400" b="1" i="1" u="none" strike="noStrike" cap="none">
                <a:solidFill>
                  <a:schemeClr val="dk1"/>
                </a:solidFill>
                <a:latin typeface="Arial"/>
                <a:ea typeface="Arial"/>
                <a:cs typeface="Arial"/>
                <a:sym typeface="Arial"/>
              </a:rPr>
              <a:t>and northern wind up to 8 kt. </a:t>
            </a:r>
            <a:endParaRPr sz="2400" b="1" i="1" u="none" strike="noStrike" cap="none">
              <a:solidFill>
                <a:schemeClr val="dk1"/>
              </a:solidFill>
              <a:latin typeface="Arial"/>
              <a:ea typeface="Arial"/>
              <a:cs typeface="Arial"/>
              <a:sym typeface="Arial"/>
            </a:endParaRPr>
          </a:p>
          <a:p>
            <a:pPr marL="342900" marR="0" lvl="0" indent="-241300" algn="ctr" rtl="0">
              <a:lnSpc>
                <a:spcPct val="100000"/>
              </a:lnSpc>
              <a:spcBef>
                <a:spcPts val="0"/>
              </a:spcBef>
              <a:spcAft>
                <a:spcPts val="0"/>
              </a:spcAft>
              <a:buClr>
                <a:schemeClr val="lt2"/>
              </a:buClr>
              <a:buSzPts val="1600"/>
              <a:buFont typeface="Noto Sans Symbols"/>
              <a:buNone/>
            </a:pPr>
            <a:endParaRPr sz="1600" b="1"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lt2"/>
              </a:buClr>
              <a:buSzPts val="2000"/>
              <a:buFont typeface="Noto Sans Symbols"/>
              <a:buNone/>
            </a:pPr>
            <a:endParaRPr sz="2000" b="0"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lt2"/>
              </a:buClr>
              <a:buSzPts val="2000"/>
              <a:buFont typeface="Noto Sans Symbols"/>
              <a:buNone/>
            </a:pPr>
            <a:r>
              <a:rPr lang="en-GB" sz="2000" b="0" i="1" u="none" strike="noStrike" cap="none">
                <a:solidFill>
                  <a:schemeClr val="dk1"/>
                </a:solidFill>
                <a:latin typeface="Arial"/>
                <a:ea typeface="Arial"/>
                <a:cs typeface="Arial"/>
                <a:sym typeface="Arial"/>
              </a:rPr>
              <a:t>The glider take-off direction is 22, tow planes landing in direction 04. </a:t>
            </a:r>
            <a:endParaRPr sz="2000" b="0" i="1" u="none" strike="noStrike" cap="none">
              <a:solidFill>
                <a:schemeClr val="dk1"/>
              </a:solidFill>
              <a:latin typeface="Arial"/>
              <a:ea typeface="Arial"/>
              <a:cs typeface="Arial"/>
              <a:sym typeface="Arial"/>
            </a:endParaRPr>
          </a:p>
          <a:p>
            <a:pPr marL="342900" marR="0" lvl="0" indent="-215900" algn="ctr" rtl="0">
              <a:lnSpc>
                <a:spcPct val="100000"/>
              </a:lnSpc>
              <a:spcBef>
                <a:spcPts val="0"/>
              </a:spcBef>
              <a:spcAft>
                <a:spcPts val="0"/>
              </a:spcAft>
              <a:buClr>
                <a:schemeClr val="lt2"/>
              </a:buClr>
              <a:buSzPts val="2000"/>
              <a:buFont typeface="Noto Sans Symbols"/>
              <a:buNone/>
            </a:pPr>
            <a:endParaRPr sz="2000" b="0"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lt2"/>
              </a:buClr>
              <a:buSzPts val="2000"/>
              <a:buFont typeface="Noto Sans Symbols"/>
              <a:buNone/>
            </a:pPr>
            <a:r>
              <a:rPr lang="en-GB" sz="2000" b="1" i="1" u="none" strike="noStrike" cap="none">
                <a:solidFill>
                  <a:schemeClr val="dk1"/>
                </a:solidFill>
                <a:latin typeface="Arial"/>
                <a:ea typeface="Arial"/>
                <a:cs typeface="Arial"/>
                <a:sym typeface="Arial"/>
              </a:rPr>
              <a:t>If necessary, gliders may land back in direction 04.</a:t>
            </a:r>
            <a:endParaRPr sz="2000" b="1" i="1" u="none" strike="noStrike" cap="none">
              <a:solidFill>
                <a:schemeClr val="dk1"/>
              </a:solidFill>
              <a:latin typeface="Arial"/>
              <a:ea typeface="Arial"/>
              <a:cs typeface="Arial"/>
              <a:sym typeface="Arial"/>
            </a:endParaRPr>
          </a:p>
          <a:p>
            <a:pPr marL="342900" marR="0" lvl="0" indent="-165100" algn="ctr" rtl="0">
              <a:lnSpc>
                <a:spcPct val="100000"/>
              </a:lnSpc>
              <a:spcBef>
                <a:spcPts val="1400"/>
              </a:spcBef>
              <a:spcAft>
                <a:spcPts val="0"/>
              </a:spcAft>
              <a:buClr>
                <a:schemeClr val="lt2"/>
              </a:buClr>
              <a:buSzPts val="2800"/>
              <a:buFont typeface="Noto Sans Symbols"/>
              <a:buNone/>
            </a:pPr>
            <a:endParaRPr sz="2800" b="1"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6"/>
          <p:cNvSpPr/>
          <p:nvPr/>
        </p:nvSpPr>
        <p:spPr>
          <a:xfrm>
            <a:off x="7020272" y="6129917"/>
            <a:ext cx="1944216" cy="4320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327" name="Google Shape;327;p26" descr="Obrázok, na ktorom je text, snímka obrazovky, dizajn&#10;&#10;Automaticky generovaný popis"/>
          <p:cNvPicPr preferRelativeResize="0"/>
          <p:nvPr/>
        </p:nvPicPr>
        <p:blipFill rotWithShape="1">
          <a:blip r:embed="rId3">
            <a:alphaModFix/>
          </a:blip>
          <a:srcRect/>
          <a:stretch/>
        </p:blipFill>
        <p:spPr>
          <a:xfrm>
            <a:off x="291517" y="419984"/>
            <a:ext cx="8560965" cy="60180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7"/>
          <p:cNvSpPr txBox="1"/>
          <p:nvPr/>
        </p:nvSpPr>
        <p:spPr>
          <a:xfrm>
            <a:off x="125412" y="2060848"/>
            <a:ext cx="8893175" cy="3233835"/>
          </a:xfrm>
          <a:prstGeom prst="rect">
            <a:avLst/>
          </a:prstGeom>
          <a:noFill/>
          <a:ln>
            <a:noFill/>
          </a:ln>
        </p:spPr>
        <p:txBody>
          <a:bodyPr spcFirstLastPara="1" wrap="square" lIns="90000" tIns="46800" rIns="90000" bIns="46800" anchor="t" anchorCtr="0">
            <a:spAutoFit/>
          </a:bodyPr>
          <a:lstStyle/>
          <a:p>
            <a:pPr marL="342900" marR="0" lvl="0" indent="-342900" algn="ctr" rtl="0">
              <a:lnSpc>
                <a:spcPct val="100000"/>
              </a:lnSpc>
              <a:spcBef>
                <a:spcPts val="0"/>
              </a:spcBef>
              <a:spcAft>
                <a:spcPts val="0"/>
              </a:spcAft>
              <a:buClr>
                <a:srgbClr val="000000"/>
              </a:buClr>
              <a:buSzPts val="2800"/>
              <a:buFont typeface="Arial"/>
              <a:buNone/>
            </a:pPr>
            <a:r>
              <a:rPr lang="en-GB" sz="2800" b="1" i="1" u="none" strike="noStrike" cap="none">
                <a:solidFill>
                  <a:srgbClr val="FF0000"/>
                </a:solidFill>
                <a:latin typeface="Arial"/>
                <a:ea typeface="Arial"/>
                <a:cs typeface="Arial"/>
                <a:sym typeface="Arial"/>
              </a:rPr>
              <a:t>Take-off from the runway 22</a:t>
            </a:r>
            <a:endParaRPr sz="2800" b="0" i="0" u="none" strike="noStrike" cap="none">
              <a:solidFill>
                <a:srgbClr val="FF0000"/>
              </a:solidFill>
              <a:latin typeface="Arial"/>
              <a:ea typeface="Arial"/>
              <a:cs typeface="Arial"/>
              <a:sym typeface="Arial"/>
            </a:endParaRPr>
          </a:p>
          <a:p>
            <a:pPr marL="342900" marR="0" lvl="0" indent="-342900" algn="ctr" rtl="0">
              <a:lnSpc>
                <a:spcPct val="100000"/>
              </a:lnSpc>
              <a:spcBef>
                <a:spcPts val="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rgbClr val="000000"/>
              </a:buClr>
              <a:buSzPts val="2200"/>
              <a:buFont typeface="Arial"/>
              <a:buNone/>
            </a:pPr>
            <a:r>
              <a:rPr lang="en-GB" sz="2200" b="0" i="1" u="none" strike="noStrike" cap="none">
                <a:solidFill>
                  <a:schemeClr val="dk1"/>
                </a:solidFill>
                <a:latin typeface="Arial"/>
                <a:ea typeface="Arial"/>
                <a:cs typeface="Arial"/>
                <a:sym typeface="Arial"/>
              </a:rPr>
              <a:t>will be applied in case of Southern wind more than 10 kt. </a:t>
            </a:r>
            <a:endParaRPr sz="22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1" u="none" strike="noStrike" cap="none">
                <a:solidFill>
                  <a:schemeClr val="dk1"/>
                </a:solidFill>
                <a:latin typeface="Arial"/>
                <a:ea typeface="Arial"/>
                <a:cs typeface="Arial"/>
                <a:sym typeface="Arial"/>
              </a:rPr>
              <a:t>The glider take-off direction is 22, tow planes landing in direction 22.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GB" sz="2200" b="0" i="1" u="none" strike="noStrike" cap="none">
                <a:solidFill>
                  <a:schemeClr val="dk1"/>
                </a:solidFill>
                <a:latin typeface="Arial"/>
                <a:ea typeface="Arial"/>
                <a:cs typeface="Arial"/>
                <a:sym typeface="Arial"/>
              </a:rPr>
              <a:t>If necessary gliders may land back in direction 22.</a:t>
            </a:r>
            <a:endParaRPr sz="2200" b="0" i="1" u="none" strike="noStrike" cap="none">
              <a:solidFill>
                <a:schemeClr val="dk1"/>
              </a:solidFill>
              <a:latin typeface="Arial"/>
              <a:ea typeface="Arial"/>
              <a:cs typeface="Arial"/>
              <a:sym typeface="Arial"/>
            </a:endParaRPr>
          </a:p>
          <a:p>
            <a:pPr marL="342900" marR="0" lvl="0" indent="-342900" algn="ctr"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333" name="Google Shape;333;p27"/>
          <p:cNvSpPr txBox="1"/>
          <p:nvPr/>
        </p:nvSpPr>
        <p:spPr>
          <a:xfrm>
            <a:off x="250825" y="195262"/>
            <a:ext cx="5905351" cy="1187451"/>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200"/>
              <a:buFont typeface="Arial"/>
              <a:buNone/>
            </a:pPr>
            <a:br>
              <a:rPr lang="en-GB" sz="2200" b="1" i="0" u="none" strike="noStrike" cap="none">
                <a:solidFill>
                  <a:schemeClr val="dk1"/>
                </a:solidFill>
                <a:latin typeface="Arial"/>
                <a:ea typeface="Arial"/>
                <a:cs typeface="Arial"/>
                <a:sym typeface="Arial"/>
              </a:rPr>
            </a:br>
            <a:br>
              <a:rPr lang="en-GB" sz="2200" b="1" i="0" u="none" strike="noStrike" cap="none">
                <a:solidFill>
                  <a:schemeClr val="dk1"/>
                </a:solidFill>
                <a:latin typeface="Arial"/>
                <a:ea typeface="Arial"/>
                <a:cs typeface="Arial"/>
                <a:sym typeface="Arial"/>
              </a:rPr>
            </a:br>
            <a:r>
              <a:rPr lang="en-GB" sz="2200" b="1" i="0" u="none" strike="noStrike" cap="none">
                <a:solidFill>
                  <a:schemeClr val="dk1"/>
                </a:solidFill>
                <a:latin typeface="Arial"/>
                <a:ea typeface="Arial"/>
                <a:cs typeface="Arial"/>
                <a:sym typeface="Arial"/>
              </a:rPr>
              <a:t>B. Take-off from the RWY 22</a:t>
            </a:r>
            <a:br>
              <a:rPr lang="en-GB" sz="2200" b="1" i="0" u="none" strike="noStrike" cap="none">
                <a:solidFill>
                  <a:schemeClr val="dk1"/>
                </a:solidFill>
                <a:latin typeface="Arial"/>
                <a:ea typeface="Arial"/>
                <a:cs typeface="Arial"/>
                <a:sym typeface="Arial"/>
              </a:rPr>
            </a:br>
            <a:r>
              <a:rPr lang="en-GB" sz="2200" b="1" i="0" u="none" strike="noStrike" cap="none">
                <a:solidFill>
                  <a:srgbClr val="FF0000"/>
                </a:solidFill>
                <a:latin typeface="Arial"/>
                <a:ea typeface="Arial"/>
                <a:cs typeface="Arial"/>
                <a:sym typeface="Arial"/>
              </a:rPr>
              <a:t>Alternative B </a:t>
            </a:r>
            <a:r>
              <a:rPr lang="en-GB" sz="2200" b="1" i="0" u="none" strike="noStrike" cap="none">
                <a:solidFill>
                  <a:schemeClr val="dk1"/>
                </a:solidFill>
                <a:latin typeface="Arial"/>
                <a:ea typeface="Arial"/>
                <a:cs typeface="Arial"/>
                <a:sym typeface="Arial"/>
              </a:rPr>
              <a:t>– Southern wind up to 10kt </a:t>
            </a:r>
            <a:br>
              <a:rPr lang="en-GB" sz="2200" b="1" i="0" u="none" strike="noStrike" cap="none">
                <a:solidFill>
                  <a:schemeClr val="dk1"/>
                </a:solidFill>
                <a:latin typeface="Arial"/>
                <a:ea typeface="Arial"/>
                <a:cs typeface="Arial"/>
                <a:sym typeface="Arial"/>
              </a:rPr>
            </a:b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8"/>
          <p:cNvSpPr/>
          <p:nvPr/>
        </p:nvSpPr>
        <p:spPr>
          <a:xfrm>
            <a:off x="6948264" y="5733256"/>
            <a:ext cx="1584176" cy="50405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340" name="Google Shape;340;p28" descr="Obrázok, na ktorom je text, snímka obrazovky&#10;&#10;Automaticky generovaný popis"/>
          <p:cNvPicPr preferRelativeResize="0"/>
          <p:nvPr/>
        </p:nvPicPr>
        <p:blipFill rotWithShape="1">
          <a:blip r:embed="rId3">
            <a:alphaModFix/>
          </a:blip>
          <a:srcRect/>
          <a:stretch/>
        </p:blipFill>
        <p:spPr>
          <a:xfrm>
            <a:off x="305780" y="457357"/>
            <a:ext cx="8532440" cy="59432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9"/>
          <p:cNvSpPr txBox="1"/>
          <p:nvPr/>
        </p:nvSpPr>
        <p:spPr>
          <a:xfrm>
            <a:off x="139700" y="2636912"/>
            <a:ext cx="9004300" cy="3124381"/>
          </a:xfrm>
          <a:prstGeom prst="rect">
            <a:avLst/>
          </a:prstGeom>
          <a:noFill/>
          <a:ln>
            <a:noFill/>
          </a:ln>
        </p:spPr>
        <p:txBody>
          <a:bodyPr spcFirstLastPara="1" wrap="square" lIns="91425" tIns="45700" rIns="91425" bIns="45700" anchor="t" anchorCtr="0">
            <a:spAutoFit/>
          </a:bodyPr>
          <a:lstStyle/>
          <a:p>
            <a:pPr marL="0" marR="0" lvl="0" indent="0" algn="ctr" rtl="0">
              <a:lnSpc>
                <a:spcPct val="66000"/>
              </a:lnSpc>
              <a:spcBef>
                <a:spcPts val="0"/>
              </a:spcBef>
              <a:spcAft>
                <a:spcPts val="0"/>
              </a:spcAft>
              <a:buClr>
                <a:srgbClr val="000000"/>
              </a:buClr>
              <a:buSzPts val="3600"/>
              <a:buFont typeface="Arial"/>
              <a:buNone/>
            </a:pPr>
            <a:r>
              <a:rPr lang="en-GB" sz="3600" b="1" i="1" u="none" strike="noStrike" cap="none">
                <a:solidFill>
                  <a:srgbClr val="FF0000"/>
                </a:solidFill>
                <a:latin typeface="Arial"/>
                <a:ea typeface="Arial"/>
                <a:cs typeface="Arial"/>
                <a:sym typeface="Arial"/>
              </a:rPr>
              <a:t>C. Take-off from the runway 04</a:t>
            </a:r>
            <a:endParaRPr sz="2800" b="0" i="0" u="none" strike="noStrike" cap="none">
              <a:solidFill>
                <a:srgbClr val="FF0000"/>
              </a:solidFill>
              <a:latin typeface="Arial"/>
              <a:ea typeface="Arial"/>
              <a:cs typeface="Arial"/>
              <a:sym typeface="Arial"/>
            </a:endParaRPr>
          </a:p>
          <a:p>
            <a:pPr marL="0" marR="0" lvl="0" indent="0" algn="ctr" rtl="0">
              <a:lnSpc>
                <a:spcPct val="66000"/>
              </a:lnSpc>
              <a:spcBef>
                <a:spcPts val="0"/>
              </a:spcBef>
              <a:spcAft>
                <a:spcPts val="0"/>
              </a:spcAft>
              <a:buClr>
                <a:srgbClr val="000000"/>
              </a:buClr>
              <a:buSzPts val="3200"/>
              <a:buFont typeface="Arial"/>
              <a:buNone/>
            </a:pPr>
            <a:endParaRPr sz="3200" b="0" i="1" u="none" strike="noStrike" cap="none">
              <a:solidFill>
                <a:schemeClr val="lt2"/>
              </a:solidFill>
              <a:latin typeface="Arial"/>
              <a:ea typeface="Arial"/>
              <a:cs typeface="Arial"/>
              <a:sym typeface="Arial"/>
            </a:endParaRPr>
          </a:p>
          <a:p>
            <a:pPr marL="0" marR="0" lvl="0" indent="0" algn="ctr" rtl="0">
              <a:lnSpc>
                <a:spcPct val="66000"/>
              </a:lnSpc>
              <a:spcBef>
                <a:spcPts val="0"/>
              </a:spcBef>
              <a:spcAft>
                <a:spcPts val="0"/>
              </a:spcAft>
              <a:buClr>
                <a:srgbClr val="000000"/>
              </a:buClr>
              <a:buSzPts val="3200"/>
              <a:buFont typeface="Arial"/>
              <a:buNone/>
            </a:pPr>
            <a:endParaRPr sz="3200" b="0" i="1" u="none" strike="noStrike" cap="none">
              <a:solidFill>
                <a:schemeClr val="lt2"/>
              </a:solidFill>
              <a:latin typeface="Arial"/>
              <a:ea typeface="Arial"/>
              <a:cs typeface="Arial"/>
              <a:sym typeface="Arial"/>
            </a:endParaRPr>
          </a:p>
          <a:p>
            <a:pPr marL="457200" marR="0" lvl="0" indent="-457200" algn="l" rtl="0">
              <a:lnSpc>
                <a:spcPct val="66000"/>
              </a:lnSpc>
              <a:spcBef>
                <a:spcPts val="0"/>
              </a:spcBef>
              <a:spcAft>
                <a:spcPts val="0"/>
              </a:spcAft>
              <a:buClr>
                <a:srgbClr val="000000"/>
              </a:buClr>
              <a:buSzPts val="3200"/>
              <a:buFont typeface="Arial"/>
              <a:buChar char="•"/>
            </a:pPr>
            <a:r>
              <a:rPr lang="en-GB" sz="3200" b="0" i="1" u="none" strike="noStrike" cap="none">
                <a:solidFill>
                  <a:schemeClr val="dk1"/>
                </a:solidFill>
                <a:latin typeface="Arial"/>
                <a:ea typeface="Arial"/>
                <a:cs typeface="Arial"/>
                <a:sym typeface="Arial"/>
              </a:rPr>
              <a:t>The glider take-off direction is 04 </a:t>
            </a:r>
            <a:endParaRPr sz="3200" b="0" i="1" u="none" strike="noStrike" cap="none">
              <a:solidFill>
                <a:schemeClr val="dk1"/>
              </a:solidFill>
              <a:latin typeface="Arial"/>
              <a:ea typeface="Arial"/>
              <a:cs typeface="Arial"/>
              <a:sym typeface="Arial"/>
            </a:endParaRPr>
          </a:p>
          <a:p>
            <a:pPr marL="0" marR="0" lvl="0" indent="0" algn="l" rtl="0">
              <a:lnSpc>
                <a:spcPct val="66000"/>
              </a:lnSpc>
              <a:spcBef>
                <a:spcPts val="0"/>
              </a:spcBef>
              <a:spcAft>
                <a:spcPts val="0"/>
              </a:spcAft>
              <a:buClr>
                <a:srgbClr val="000000"/>
              </a:buClr>
              <a:buSzPts val="3200"/>
              <a:buFont typeface="Arial"/>
              <a:buNone/>
            </a:pPr>
            <a:endParaRPr sz="3200" b="0" i="1" u="none" strike="noStrike" cap="none">
              <a:solidFill>
                <a:schemeClr val="dk1"/>
              </a:solidFill>
              <a:latin typeface="Arial"/>
              <a:ea typeface="Arial"/>
              <a:cs typeface="Arial"/>
              <a:sym typeface="Arial"/>
            </a:endParaRPr>
          </a:p>
          <a:p>
            <a:pPr marL="457200" marR="0" lvl="0" indent="-457200" algn="l" rtl="0">
              <a:lnSpc>
                <a:spcPct val="66000"/>
              </a:lnSpc>
              <a:spcBef>
                <a:spcPts val="0"/>
              </a:spcBef>
              <a:spcAft>
                <a:spcPts val="0"/>
              </a:spcAft>
              <a:buClr>
                <a:srgbClr val="000000"/>
              </a:buClr>
              <a:buSzPts val="3200"/>
              <a:buFont typeface="Arial"/>
              <a:buChar char="•"/>
            </a:pPr>
            <a:r>
              <a:rPr lang="en-GB" sz="3200" b="0" i="1" u="none" strike="noStrike" cap="none">
                <a:solidFill>
                  <a:schemeClr val="dk1"/>
                </a:solidFill>
                <a:latin typeface="Arial"/>
                <a:ea typeface="Arial"/>
                <a:cs typeface="Arial"/>
                <a:sym typeface="Arial"/>
              </a:rPr>
              <a:t>Tow planes landing in direction 04</a:t>
            </a:r>
            <a:endParaRPr sz="3200" b="0" i="1" u="none" strike="noStrike" cap="none">
              <a:solidFill>
                <a:schemeClr val="dk1"/>
              </a:solidFill>
              <a:latin typeface="Arial"/>
              <a:ea typeface="Arial"/>
              <a:cs typeface="Arial"/>
              <a:sym typeface="Arial"/>
            </a:endParaRPr>
          </a:p>
          <a:p>
            <a:pPr marL="0" marR="0" lvl="0" indent="0" algn="l" rtl="0">
              <a:lnSpc>
                <a:spcPct val="66000"/>
              </a:lnSpc>
              <a:spcBef>
                <a:spcPts val="0"/>
              </a:spcBef>
              <a:spcAft>
                <a:spcPts val="0"/>
              </a:spcAft>
              <a:buClr>
                <a:srgbClr val="000000"/>
              </a:buClr>
              <a:buSzPts val="2800"/>
              <a:buFont typeface="Arial"/>
              <a:buNone/>
            </a:pPr>
            <a:endParaRPr sz="2800" b="0" i="1" u="none" strike="noStrike" cap="none">
              <a:solidFill>
                <a:schemeClr val="dk1"/>
              </a:solidFill>
              <a:latin typeface="Arial"/>
              <a:ea typeface="Arial"/>
              <a:cs typeface="Arial"/>
              <a:sym typeface="Arial"/>
            </a:endParaRPr>
          </a:p>
          <a:p>
            <a:pPr marL="0" marR="0" lvl="0" indent="0" algn="ctr" rtl="0">
              <a:lnSpc>
                <a:spcPct val="66000"/>
              </a:lnSpc>
              <a:spcBef>
                <a:spcPts val="0"/>
              </a:spcBef>
              <a:spcAft>
                <a:spcPts val="0"/>
              </a:spcAft>
              <a:buClr>
                <a:srgbClr val="000000"/>
              </a:buClr>
              <a:buSzPts val="3200"/>
              <a:buFont typeface="Arial"/>
              <a:buNone/>
            </a:pPr>
            <a:endParaRPr sz="3200" b="0" i="1" u="none" strike="noStrike" cap="none">
              <a:solidFill>
                <a:schemeClr val="lt2"/>
              </a:solidFill>
              <a:latin typeface="Arial"/>
              <a:ea typeface="Arial"/>
              <a:cs typeface="Arial"/>
              <a:sym typeface="Arial"/>
            </a:endParaRPr>
          </a:p>
          <a:p>
            <a:pPr marL="0" marR="0" lvl="0" indent="0" algn="ctr" rtl="0">
              <a:lnSpc>
                <a:spcPct val="66000"/>
              </a:lnSpc>
              <a:spcBef>
                <a:spcPts val="0"/>
              </a:spcBef>
              <a:spcAft>
                <a:spcPts val="0"/>
              </a:spcAft>
              <a:buClr>
                <a:srgbClr val="000000"/>
              </a:buClr>
              <a:buSzPts val="2800"/>
              <a:buFont typeface="Arial"/>
              <a:buNone/>
            </a:pPr>
            <a:r>
              <a:rPr lang="en-GB" sz="2800" b="1" i="1" u="none" strike="noStrike" cap="none">
                <a:solidFill>
                  <a:srgbClr val="FF0000"/>
                </a:solidFill>
                <a:latin typeface="Arial"/>
                <a:ea typeface="Arial"/>
                <a:cs typeface="Arial"/>
                <a:sym typeface="Arial"/>
              </a:rPr>
              <a:t>If necessary, gliders may land back in direction 04.</a:t>
            </a:r>
            <a:endParaRPr sz="2800" b="1" i="1" u="none" strike="noStrike" cap="none">
              <a:solidFill>
                <a:srgbClr val="FF0000"/>
              </a:solidFill>
              <a:latin typeface="Arial"/>
              <a:ea typeface="Arial"/>
              <a:cs typeface="Arial"/>
              <a:sym typeface="Arial"/>
            </a:endParaRPr>
          </a:p>
          <a:p>
            <a:pPr marL="0" marR="0" lvl="0" indent="0" algn="ctr" rtl="0">
              <a:lnSpc>
                <a:spcPct val="66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346" name="Google Shape;346;p29"/>
          <p:cNvSpPr txBox="1"/>
          <p:nvPr/>
        </p:nvSpPr>
        <p:spPr>
          <a:xfrm>
            <a:off x="250825" y="195262"/>
            <a:ext cx="5905351" cy="1187451"/>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000"/>
              <a:buFont typeface="Arial"/>
              <a:buNone/>
            </a:pPr>
            <a:br>
              <a:rPr lang="en-GB" sz="2000" b="1" i="0" u="none" strike="noStrike" cap="none">
                <a:solidFill>
                  <a:schemeClr val="dk1"/>
                </a:solidFill>
                <a:latin typeface="Arial"/>
                <a:ea typeface="Arial"/>
                <a:cs typeface="Arial"/>
                <a:sym typeface="Arial"/>
              </a:rPr>
            </a:br>
            <a:br>
              <a:rPr lang="en-GB" sz="2000" b="1" i="0" u="none" strike="noStrike" cap="none">
                <a:solidFill>
                  <a:schemeClr val="dk1"/>
                </a:solidFill>
                <a:latin typeface="Arial"/>
                <a:ea typeface="Arial"/>
                <a:cs typeface="Arial"/>
                <a:sym typeface="Arial"/>
              </a:rPr>
            </a:br>
            <a:r>
              <a:rPr lang="en-GB" sz="2000" b="1" i="0" u="none" strike="noStrike" cap="none">
                <a:solidFill>
                  <a:schemeClr val="dk1"/>
                </a:solidFill>
                <a:latin typeface="Arial"/>
                <a:ea typeface="Arial"/>
                <a:cs typeface="Arial"/>
                <a:sym typeface="Arial"/>
              </a:rPr>
              <a:t>C. Take-off from the RWY 04</a:t>
            </a:r>
            <a:br>
              <a:rPr lang="en-GB" sz="2000" b="1" i="0" u="none" strike="noStrike" cap="none">
                <a:solidFill>
                  <a:schemeClr val="dk1"/>
                </a:solidFill>
                <a:latin typeface="Arial"/>
                <a:ea typeface="Arial"/>
                <a:cs typeface="Arial"/>
                <a:sym typeface="Arial"/>
              </a:rPr>
            </a:br>
            <a:r>
              <a:rPr lang="en-GB" sz="2000" b="1" i="0" u="none" strike="noStrike" cap="none">
                <a:solidFill>
                  <a:srgbClr val="FF0000"/>
                </a:solidFill>
                <a:latin typeface="Arial"/>
                <a:ea typeface="Arial"/>
                <a:cs typeface="Arial"/>
                <a:sym typeface="Arial"/>
              </a:rPr>
              <a:t>Alternative C </a:t>
            </a:r>
            <a:r>
              <a:rPr lang="en-GB" sz="2000" b="1" i="0" u="none" strike="noStrike" cap="none">
                <a:solidFill>
                  <a:schemeClr val="dk1"/>
                </a:solidFill>
                <a:latin typeface="Arial"/>
                <a:ea typeface="Arial"/>
                <a:cs typeface="Arial"/>
                <a:sym typeface="Arial"/>
              </a:rPr>
              <a:t>– Northern wind more than 8 kt </a:t>
            </a:r>
            <a:br>
              <a:rPr lang="en-GB" sz="2000" b="1"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idx="4294967295"/>
          </p:nvPr>
        </p:nvSpPr>
        <p:spPr>
          <a:xfrm>
            <a:off x="179388" y="260350"/>
            <a:ext cx="2244028" cy="1074738"/>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3200" b="1">
                <a:solidFill>
                  <a:schemeClr val="dk1"/>
                </a:solidFill>
                <a:latin typeface="Calibri"/>
                <a:ea typeface="Calibri"/>
                <a:cs typeface="Calibri"/>
                <a:sym typeface="Calibri"/>
              </a:rPr>
              <a:t>AGENDA: </a:t>
            </a:r>
            <a:endParaRPr sz="2000">
              <a:solidFill>
                <a:schemeClr val="dk1"/>
              </a:solidFill>
              <a:latin typeface="Calibri"/>
              <a:ea typeface="Calibri"/>
              <a:cs typeface="Calibri"/>
              <a:sym typeface="Calibri"/>
            </a:endParaRPr>
          </a:p>
        </p:txBody>
      </p:sp>
      <p:sp>
        <p:nvSpPr>
          <p:cNvPr id="179" name="Google Shape;179;p3"/>
          <p:cNvSpPr txBox="1">
            <a:spLocks noGrp="1"/>
          </p:cNvSpPr>
          <p:nvPr>
            <p:ph type="body" idx="4294967295"/>
          </p:nvPr>
        </p:nvSpPr>
        <p:spPr>
          <a:xfrm>
            <a:off x="323528" y="2195513"/>
            <a:ext cx="8496944" cy="3609751"/>
          </a:xfrm>
          <a:prstGeom prst="rect">
            <a:avLst/>
          </a:prstGeom>
          <a:noFill/>
          <a:ln>
            <a:noFill/>
          </a:ln>
        </p:spPr>
        <p:txBody>
          <a:bodyPr spcFirstLastPara="1" wrap="square" lIns="90000" tIns="46800" rIns="90000" bIns="46800" anchor="t" anchorCtr="0">
            <a:noAutofit/>
          </a:bodyPr>
          <a:lstStyle/>
          <a:p>
            <a:pPr marL="609600" lvl="0" indent="-609600" algn="l" rtl="0">
              <a:lnSpc>
                <a:spcPct val="80000"/>
              </a:lnSpc>
              <a:spcBef>
                <a:spcPts val="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3" action="ppaction://hlinksldjump"/>
              </a:rPr>
              <a:t>Airport access</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4" action="ppaction://hlinksldjump"/>
              </a:rPr>
              <a:t>Glider parking - Marshalling paths - Glider  Weighing stations</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5" action="ppaction://hlinksldjump"/>
              </a:rPr>
              <a:t>Radio FREQs allocated for flight safety</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6" action="ppaction://hlinksldjump"/>
              </a:rPr>
              <a:t>Grid procedures for both take-off directions</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7" action="ppaction://hlinksldjump"/>
              </a:rPr>
              <a:t>Launching Procedures</a:t>
            </a:r>
            <a:endParaRPr sz="2400" i="1" u="sng">
              <a:solidFill>
                <a:schemeClr val="hlink"/>
              </a:solidFill>
              <a:latin typeface="Calibri"/>
              <a:ea typeface="Calibri"/>
              <a:cs typeface="Calibri"/>
              <a:sym typeface="Calibri"/>
              <a:hlinkClick r:id="rId7" action="ppaction://hlinksldjump"/>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8" action="ppaction://hlinksldjump"/>
              </a:rPr>
              <a:t>Release areas</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9" action="ppaction://hlinksldjump"/>
              </a:rPr>
              <a:t>Tow-plane circuits as related to the various  release points</a:t>
            </a:r>
            <a:endParaRPr sz="2400" i="1" u="sng">
              <a:latin typeface="Calibri"/>
              <a:ea typeface="Calibri"/>
              <a:cs typeface="Calibri"/>
              <a:sym typeface="Calibri"/>
            </a:endParaRPr>
          </a:p>
          <a:p>
            <a:pPr marL="609600" lvl="0" indent="-609600" algn="l" rtl="0">
              <a:lnSpc>
                <a:spcPct val="100000"/>
              </a:lnSpc>
              <a:spcBef>
                <a:spcPts val="480"/>
              </a:spcBef>
              <a:spcAft>
                <a:spcPts val="0"/>
              </a:spcAft>
              <a:buClr>
                <a:schemeClr val="dk1"/>
              </a:buClr>
              <a:buSzPts val="2400"/>
              <a:buFont typeface="Noto Sans Symbols"/>
              <a:buAutoNum type="arabicPeriod"/>
            </a:pPr>
            <a:r>
              <a:rPr lang="en-GB" sz="2400" i="1" u="sng">
                <a:solidFill>
                  <a:schemeClr val="hlink"/>
                </a:solidFill>
                <a:latin typeface="Calibri"/>
                <a:ea typeface="Calibri"/>
                <a:cs typeface="Calibri"/>
                <a:sym typeface="Calibri"/>
                <a:hlinkClick r:id="rId9" action="ppaction://hlinksldjump"/>
              </a:rPr>
              <a:t>Glider landing procedures</a:t>
            </a:r>
            <a:endParaRPr sz="2400" i="1" u="sng">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0" descr="Obrázok, na ktorom je text, snímka obrazovky, diagram, dizajn&#10;&#10;Automaticky generovaný popis"/>
          <p:cNvPicPr preferRelativeResize="0"/>
          <p:nvPr/>
        </p:nvPicPr>
        <p:blipFill rotWithShape="1">
          <a:blip r:embed="rId3">
            <a:alphaModFix/>
          </a:blip>
          <a:srcRect/>
          <a:stretch/>
        </p:blipFill>
        <p:spPr>
          <a:xfrm>
            <a:off x="281031" y="501500"/>
            <a:ext cx="8581938" cy="5855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1"/>
          <p:cNvSpPr txBox="1">
            <a:spLocks noGrp="1"/>
          </p:cNvSpPr>
          <p:nvPr>
            <p:ph type="title" idx="4294967295"/>
          </p:nvPr>
        </p:nvSpPr>
        <p:spPr>
          <a:xfrm>
            <a:off x="250825" y="333375"/>
            <a:ext cx="6034088" cy="765175"/>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3600" b="1">
                <a:solidFill>
                  <a:schemeClr val="dk1"/>
                </a:solidFill>
                <a:latin typeface="Arial"/>
                <a:ea typeface="Arial"/>
                <a:cs typeface="Arial"/>
                <a:sym typeface="Arial"/>
              </a:rPr>
              <a:t>Launching</a:t>
            </a:r>
            <a:endParaRPr sz="3600">
              <a:solidFill>
                <a:schemeClr val="dk1"/>
              </a:solidFill>
            </a:endParaRPr>
          </a:p>
        </p:txBody>
      </p:sp>
      <p:sp>
        <p:nvSpPr>
          <p:cNvPr id="358" name="Google Shape;358;p31"/>
          <p:cNvSpPr txBox="1"/>
          <p:nvPr/>
        </p:nvSpPr>
        <p:spPr>
          <a:xfrm>
            <a:off x="1116013" y="5229225"/>
            <a:ext cx="5832475" cy="366713"/>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359" name="Google Shape;359;p31"/>
          <p:cNvSpPr txBox="1"/>
          <p:nvPr/>
        </p:nvSpPr>
        <p:spPr>
          <a:xfrm>
            <a:off x="539750" y="1916113"/>
            <a:ext cx="8208963" cy="3630612"/>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2800"/>
              <a:buFont typeface="Noto Sans Symbols"/>
              <a:buNone/>
            </a:pPr>
            <a:r>
              <a:rPr lang="en-GB" sz="2800" b="0" i="0" u="none" strike="noStrike" cap="none">
                <a:solidFill>
                  <a:schemeClr val="lt2"/>
                </a:solidFill>
                <a:latin typeface="Arial"/>
                <a:ea typeface="Arial"/>
                <a:cs typeface="Arial"/>
                <a:sym typeface="Arial"/>
              </a:rPr>
              <a:t>Where a glider´s take off:</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1400"/>
              </a:spcBef>
              <a:spcAft>
                <a:spcPts val="0"/>
              </a:spcAft>
              <a:buClr>
                <a:schemeClr val="dk1"/>
              </a:buClr>
              <a:buSzPts val="2800"/>
              <a:buFont typeface="Arial"/>
              <a:buChar char="•"/>
            </a:pPr>
            <a:r>
              <a:rPr lang="en-GB" sz="2800" b="1" i="0" u="none" strike="noStrike" cap="none">
                <a:solidFill>
                  <a:schemeClr val="dk1"/>
                </a:solidFill>
                <a:latin typeface="Arial"/>
                <a:ea typeface="Arial"/>
                <a:cs typeface="Arial"/>
                <a:sym typeface="Arial"/>
              </a:rPr>
              <a:t>is interrupted</a:t>
            </a:r>
            <a:r>
              <a:rPr lang="en-GB" sz="2800" b="0" i="0" u="none" strike="noStrike" cap="none">
                <a:solidFill>
                  <a:schemeClr val="lt2"/>
                </a:solidFill>
                <a:latin typeface="Arial"/>
                <a:ea typeface="Arial"/>
                <a:cs typeface="Arial"/>
                <a:sym typeface="Arial"/>
              </a:rPr>
              <a:t> </a:t>
            </a:r>
            <a:endParaRPr sz="2800" b="0" i="0" u="none" strike="noStrike" cap="none">
              <a:solidFill>
                <a:schemeClr val="lt2"/>
              </a:solidFill>
              <a:latin typeface="Arial"/>
              <a:ea typeface="Arial"/>
              <a:cs typeface="Arial"/>
              <a:sym typeface="Arial"/>
            </a:endParaRPr>
          </a:p>
          <a:p>
            <a:pPr marL="0" marR="0" lvl="0" indent="0" algn="l" rtl="0">
              <a:lnSpc>
                <a:spcPct val="100000"/>
              </a:lnSpc>
              <a:spcBef>
                <a:spcPts val="1400"/>
              </a:spcBef>
              <a:spcAft>
                <a:spcPts val="0"/>
              </a:spcAft>
              <a:buClr>
                <a:schemeClr val="dk1"/>
              </a:buClr>
              <a:buSzPts val="2800"/>
              <a:buFont typeface="Noto Sans Symbols"/>
              <a:buNone/>
            </a:pPr>
            <a:r>
              <a:rPr lang="en-GB" sz="2800" b="0" i="0" u="none" strike="noStrike" cap="none">
                <a:solidFill>
                  <a:schemeClr val="lt2"/>
                </a:solidFill>
                <a:latin typeface="Arial"/>
                <a:ea typeface="Arial"/>
                <a:cs typeface="Arial"/>
                <a:sym typeface="Arial"/>
              </a:rPr>
              <a:t>or </a:t>
            </a:r>
            <a:endParaRPr sz="2800" b="0" i="0" u="none" strike="noStrike" cap="none">
              <a:solidFill>
                <a:schemeClr val="lt2"/>
              </a:solidFill>
              <a:latin typeface="Arial"/>
              <a:ea typeface="Arial"/>
              <a:cs typeface="Arial"/>
              <a:sym typeface="Arial"/>
            </a:endParaRPr>
          </a:p>
          <a:p>
            <a:pPr marL="457200" marR="0" lvl="0" indent="-457200" algn="l" rtl="0">
              <a:lnSpc>
                <a:spcPct val="100000"/>
              </a:lnSpc>
              <a:spcBef>
                <a:spcPts val="1600"/>
              </a:spcBef>
              <a:spcAft>
                <a:spcPts val="0"/>
              </a:spcAft>
              <a:buClr>
                <a:schemeClr val="dk1"/>
              </a:buClr>
              <a:buSzPts val="3200"/>
              <a:buFont typeface="Arial"/>
              <a:buChar char="•"/>
            </a:pPr>
            <a:r>
              <a:rPr lang="en-GB" sz="3200" b="1" i="0" u="none" strike="noStrike" cap="none">
                <a:solidFill>
                  <a:schemeClr val="dk1"/>
                </a:solidFill>
                <a:latin typeface="Arial"/>
                <a:ea typeface="Arial"/>
                <a:cs typeface="Arial"/>
                <a:sym typeface="Arial"/>
              </a:rPr>
              <a:t>glider lands prematurely</a:t>
            </a:r>
            <a:r>
              <a:rPr lang="en-GB" sz="2800" b="0" i="0" u="none" strike="noStrike" cap="none">
                <a:solidFill>
                  <a:schemeClr val="lt2"/>
                </a:solidFill>
                <a:latin typeface="Arial"/>
                <a:ea typeface="Arial"/>
                <a:cs typeface="Arial"/>
                <a:sym typeface="Arial"/>
              </a:rPr>
              <a:t>, </a:t>
            </a:r>
            <a:endParaRPr sz="2800" b="0" i="0" u="none" strike="noStrike" cap="none">
              <a:solidFill>
                <a:schemeClr val="lt2"/>
              </a:solidFill>
              <a:latin typeface="Arial"/>
              <a:ea typeface="Arial"/>
              <a:cs typeface="Arial"/>
              <a:sym typeface="Arial"/>
            </a:endParaRPr>
          </a:p>
          <a:p>
            <a:pPr marL="0" marR="0" lvl="0" indent="0" algn="l" rtl="0">
              <a:lnSpc>
                <a:spcPct val="100000"/>
              </a:lnSpc>
              <a:spcBef>
                <a:spcPts val="1600"/>
              </a:spcBef>
              <a:spcAft>
                <a:spcPts val="0"/>
              </a:spcAft>
              <a:buClr>
                <a:schemeClr val="dk1"/>
              </a:buClr>
              <a:buSzPts val="2400"/>
              <a:buFont typeface="Noto Sans Symbols"/>
              <a:buNone/>
            </a:pPr>
            <a:r>
              <a:rPr lang="en-GB" sz="2400" b="0" i="0" u="none" strike="noStrike" cap="none">
                <a:solidFill>
                  <a:schemeClr val="lt2"/>
                </a:solidFill>
                <a:latin typeface="Arial"/>
                <a:ea typeface="Arial"/>
                <a:cs typeface="Arial"/>
                <a:sym typeface="Arial"/>
              </a:rPr>
              <a:t>the glider </a:t>
            </a:r>
            <a:r>
              <a:rPr lang="en-GB" sz="3200" b="1" i="0" u="none" strike="noStrike" cap="none">
                <a:solidFill>
                  <a:schemeClr val="dk1"/>
                </a:solidFill>
                <a:latin typeface="Arial"/>
                <a:ea typeface="Arial"/>
                <a:cs typeface="Arial"/>
                <a:sym typeface="Arial"/>
              </a:rPr>
              <a:t>is moved back to the grid</a:t>
            </a:r>
            <a:r>
              <a:rPr lang="en-GB" sz="2400" b="0" i="0" u="none" strike="noStrike" cap="none">
                <a:solidFill>
                  <a:schemeClr val="lt2"/>
                </a:solidFill>
                <a:latin typeface="Arial"/>
                <a:ea typeface="Arial"/>
                <a:cs typeface="Arial"/>
                <a:sym typeface="Arial"/>
              </a:rPr>
              <a:t> according to the depicted procedure for each take off alternative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2"/>
          <p:cNvSpPr txBox="1">
            <a:spLocks noGrp="1"/>
          </p:cNvSpPr>
          <p:nvPr>
            <p:ph type="title" idx="4294967295"/>
          </p:nvPr>
        </p:nvSpPr>
        <p:spPr>
          <a:xfrm>
            <a:off x="266701" y="116632"/>
            <a:ext cx="5889476" cy="1074885"/>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2400" b="1">
                <a:solidFill>
                  <a:schemeClr val="dk1"/>
                </a:solidFill>
                <a:latin typeface="Arial"/>
                <a:ea typeface="Arial"/>
                <a:cs typeface="Arial"/>
                <a:sym typeface="Arial"/>
              </a:rPr>
              <a:t>Launch Procedures for Motor Gliders</a:t>
            </a:r>
            <a:endParaRPr sz="2400">
              <a:solidFill>
                <a:schemeClr val="dk1"/>
              </a:solidFill>
            </a:endParaRPr>
          </a:p>
        </p:txBody>
      </p:sp>
      <p:sp>
        <p:nvSpPr>
          <p:cNvPr id="365" name="Google Shape;365;p32"/>
          <p:cNvSpPr txBox="1"/>
          <p:nvPr/>
        </p:nvSpPr>
        <p:spPr>
          <a:xfrm>
            <a:off x="539552" y="1700808"/>
            <a:ext cx="7632650" cy="4526497"/>
          </a:xfrm>
          <a:prstGeom prst="rect">
            <a:avLst/>
          </a:prstGeom>
          <a:noFill/>
          <a:ln>
            <a:noFill/>
          </a:ln>
        </p:spPr>
        <p:txBody>
          <a:bodyPr spcFirstLastPara="1" wrap="square" lIns="90000" tIns="46800" rIns="90000" bIns="468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0" i="1" u="none" strike="noStrike" cap="none">
                <a:solidFill>
                  <a:schemeClr val="lt2"/>
                </a:solidFill>
                <a:latin typeface="Arial"/>
                <a:ea typeface="Arial"/>
                <a:cs typeface="Arial"/>
                <a:sym typeface="Arial"/>
              </a:rPr>
              <a:t>shall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1" u="none" strike="noStrike" cap="none">
                <a:solidFill>
                  <a:schemeClr val="lt2"/>
                </a:solidFill>
                <a:latin typeface="Arial"/>
                <a:ea typeface="Arial"/>
                <a:cs typeface="Arial"/>
                <a:sym typeface="Arial"/>
              </a:rPr>
              <a:t>follow the </a:t>
            </a:r>
            <a:r>
              <a:rPr lang="en-GB" sz="3200" b="1" i="1" u="none" strike="noStrike" cap="none">
                <a:solidFill>
                  <a:schemeClr val="dk1"/>
                </a:solidFill>
                <a:latin typeface="Arial"/>
                <a:ea typeface="Arial"/>
                <a:cs typeface="Arial"/>
                <a:sym typeface="Arial"/>
              </a:rPr>
              <a:t>same climb-out path</a:t>
            </a:r>
            <a:r>
              <a:rPr lang="en-GB" sz="3200" b="0" i="1" u="none" strike="noStrike" cap="none">
                <a:solidFill>
                  <a:schemeClr val="lt2"/>
                </a:solidFill>
                <a:latin typeface="Arial"/>
                <a:ea typeface="Arial"/>
                <a:cs typeface="Arial"/>
                <a:sym typeface="Arial"/>
              </a:rPr>
              <a:t> as the aero-towed gliders in their Class </a:t>
            </a:r>
            <a:endParaRPr sz="3200" b="0" i="1"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1" u="none" strike="noStrike" cap="none">
                <a:solidFill>
                  <a:schemeClr val="lt2"/>
                </a:solidFill>
                <a:latin typeface="Arial"/>
                <a:ea typeface="Arial"/>
                <a:cs typeface="Arial"/>
                <a:sym typeface="Arial"/>
              </a:rPr>
              <a:t>and </a:t>
            </a:r>
            <a:endParaRPr sz="3200" b="0" i="1"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endParaRPr sz="3200" b="0" i="1"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GB" sz="3200" b="0" i="1" u="none" strike="noStrike" cap="none">
                <a:solidFill>
                  <a:schemeClr val="lt2"/>
                </a:solidFill>
                <a:latin typeface="Arial"/>
                <a:ea typeface="Arial"/>
                <a:cs typeface="Arial"/>
                <a:sym typeface="Arial"/>
              </a:rPr>
              <a:t>shall </a:t>
            </a:r>
            <a:r>
              <a:rPr lang="en-GB" sz="3200" b="1" i="1" u="none" strike="noStrike" cap="none">
                <a:solidFill>
                  <a:schemeClr val="dk1"/>
                </a:solidFill>
                <a:latin typeface="Arial"/>
                <a:ea typeface="Arial"/>
                <a:cs typeface="Arial"/>
                <a:sym typeface="Arial"/>
              </a:rPr>
              <a:t>shut down</a:t>
            </a:r>
            <a:r>
              <a:rPr lang="en-GB" sz="3200" b="0" i="1" u="none" strike="noStrike" cap="none">
                <a:solidFill>
                  <a:schemeClr val="lt2"/>
                </a:solidFill>
                <a:latin typeface="Arial"/>
                <a:ea typeface="Arial"/>
                <a:cs typeface="Arial"/>
                <a:sym typeface="Arial"/>
              </a:rPr>
              <a:t> their MoP in the designated release area </a:t>
            </a:r>
            <a:r>
              <a:rPr lang="en-GB" sz="3200" b="1" i="1" u="none" strike="noStrike" cap="none">
                <a:solidFill>
                  <a:schemeClr val="dk1"/>
                </a:solidFill>
                <a:latin typeface="Arial"/>
                <a:ea typeface="Arial"/>
                <a:cs typeface="Arial"/>
                <a:sym typeface="Arial"/>
              </a:rPr>
              <a:t>at or below</a:t>
            </a:r>
            <a:r>
              <a:rPr lang="en-GB" sz="3200" b="0" i="1" u="none" strike="noStrike" cap="none">
                <a:solidFill>
                  <a:schemeClr val="lt2"/>
                </a:solidFill>
                <a:latin typeface="Arial"/>
                <a:ea typeface="Arial"/>
                <a:cs typeface="Arial"/>
                <a:sym typeface="Arial"/>
              </a:rPr>
              <a:t> the maximum release high.  </a:t>
            </a:r>
            <a:endParaRPr sz="3200" b="1" i="0" u="none" strike="noStrike" cap="none">
              <a:solidFill>
                <a:schemeClr val="lt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p:nvPr/>
        </p:nvSpPr>
        <p:spPr>
          <a:xfrm>
            <a:off x="179387" y="1424497"/>
            <a:ext cx="8785225" cy="5696048"/>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chemeClr val="dk1"/>
              </a:buClr>
              <a:buSzPts val="2400"/>
              <a:buFont typeface="Noto Sans Symbols"/>
              <a:buNone/>
            </a:pPr>
            <a:r>
              <a:rPr lang="en-GB" sz="2400" b="1" i="1" u="none" strike="noStrike" cap="none">
                <a:solidFill>
                  <a:schemeClr val="dk1"/>
                </a:solidFill>
                <a:latin typeface="Arial"/>
                <a:ea typeface="Arial"/>
                <a:cs typeface="Arial"/>
                <a:sym typeface="Arial"/>
              </a:rPr>
              <a:t>Motor gliders requiring a second (or even third) launch</a:t>
            </a:r>
            <a:r>
              <a:rPr lang="en-GB" sz="2400" b="0" i="1" u="none" strike="noStrike" cap="none">
                <a:solidFill>
                  <a:schemeClr val="dk1"/>
                </a:solidFill>
                <a:latin typeface="Arial"/>
                <a:ea typeface="Arial"/>
                <a:cs typeface="Arial"/>
                <a:sym typeface="Arial"/>
              </a:rPr>
              <a:t> must: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Noto Sans Symbols"/>
              <a:buNone/>
            </a:pPr>
            <a:endParaRPr sz="2000" b="0"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1" u="none" strike="noStrike" cap="none">
                <a:solidFill>
                  <a:schemeClr val="dk1"/>
                </a:solidFill>
                <a:latin typeface="Arial"/>
                <a:ea typeface="Arial"/>
                <a:cs typeface="Arial"/>
                <a:sym typeface="Arial"/>
              </a:rPr>
              <a:t>Land before the new launch. </a:t>
            </a:r>
            <a:endParaRPr sz="2400" b="0" i="1"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en-GB" sz="2400" b="0" i="1" u="none" strike="noStrike" cap="none">
                <a:solidFill>
                  <a:schemeClr val="dk1"/>
                </a:solidFill>
                <a:latin typeface="Arial"/>
                <a:ea typeface="Arial"/>
                <a:cs typeface="Arial"/>
                <a:sym typeface="Arial"/>
              </a:rPr>
              <a:t>The new launch </a:t>
            </a:r>
            <a:r>
              <a:rPr lang="en-GB" sz="2800" b="1" i="1" u="sng" strike="noStrike" cap="none">
                <a:solidFill>
                  <a:schemeClr val="dk1"/>
                </a:solidFill>
                <a:latin typeface="Arial"/>
                <a:ea typeface="Arial"/>
                <a:cs typeface="Arial"/>
                <a:sym typeface="Arial"/>
              </a:rPr>
              <a:t>has to be approved</a:t>
            </a:r>
            <a:r>
              <a:rPr lang="en-GB" sz="2400" b="0" i="1" u="none" strike="noStrike" cap="none">
                <a:solidFill>
                  <a:schemeClr val="dk1"/>
                </a:solidFill>
                <a:latin typeface="Arial"/>
                <a:ea typeface="Arial"/>
                <a:cs typeface="Arial"/>
                <a:sym typeface="Arial"/>
              </a:rPr>
              <a:t> by the organisers </a:t>
            </a:r>
            <a:endParaRPr sz="24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r>
              <a:rPr lang="en-GB" sz="2400" b="0" i="1" u="none" strike="noStrike" cap="none">
                <a:solidFill>
                  <a:schemeClr val="dk1"/>
                </a:solidFill>
                <a:latin typeface="Arial"/>
                <a:ea typeface="Arial"/>
                <a:cs typeface="Arial"/>
                <a:sym typeface="Arial"/>
              </a:rPr>
              <a:t>          on the frequency </a:t>
            </a:r>
            <a:r>
              <a:rPr lang="en-GB" sz="2400" b="1" i="1" u="none" strike="noStrike" cap="none">
                <a:solidFill>
                  <a:schemeClr val="dk1"/>
                </a:solidFill>
                <a:latin typeface="Arial"/>
                <a:ea typeface="Arial"/>
                <a:cs typeface="Arial"/>
                <a:sym typeface="Arial"/>
              </a:rPr>
              <a:t>122,605 MHz</a:t>
            </a:r>
            <a:r>
              <a:rPr lang="en-GB" sz="2400" b="0" i="1" u="none" strike="noStrike" cap="none">
                <a:solidFill>
                  <a:schemeClr val="dk1"/>
                </a:solidFill>
                <a:latin typeface="Arial"/>
                <a:ea typeface="Arial"/>
                <a:cs typeface="Arial"/>
                <a:sym typeface="Arial"/>
              </a:rPr>
              <a:t> before start line and 		   	                </a:t>
            </a:r>
            <a:r>
              <a:rPr lang="en-GB" sz="2400" b="1" i="1" u="none" strike="noStrike" cap="none">
                <a:solidFill>
                  <a:schemeClr val="dk1"/>
                </a:solidFill>
                <a:latin typeface="Arial"/>
                <a:ea typeface="Arial"/>
                <a:cs typeface="Arial"/>
                <a:sym typeface="Arial"/>
              </a:rPr>
              <a:t>123,055 MHz</a:t>
            </a:r>
            <a:r>
              <a:rPr lang="en-GB" sz="2400" b="0" i="1" u="none" strike="noStrike" cap="none">
                <a:solidFill>
                  <a:schemeClr val="dk1"/>
                </a:solidFill>
                <a:latin typeface="Arial"/>
                <a:ea typeface="Arial"/>
                <a:cs typeface="Arial"/>
                <a:sym typeface="Arial"/>
              </a:rPr>
              <a:t> after start line</a:t>
            </a:r>
            <a:endParaRPr sz="2400" b="0"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Noto Sans Symbols"/>
              <a:buNone/>
            </a:pPr>
            <a:r>
              <a:rPr lang="en-GB" sz="2400" b="0" i="1" u="none" strike="noStrike" cap="none">
                <a:solidFill>
                  <a:schemeClr val="dk1"/>
                </a:solidFill>
                <a:latin typeface="Arial"/>
                <a:ea typeface="Arial"/>
                <a:cs typeface="Arial"/>
                <a:sym typeface="Arial"/>
              </a:rPr>
              <a:t>and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Noto Sans Symbols"/>
              <a:buNone/>
            </a:pPr>
            <a:r>
              <a:rPr lang="en-GB" sz="2400" b="0" i="1" u="none" strike="noStrike" cap="none">
                <a:solidFill>
                  <a:schemeClr val="dk1"/>
                </a:solidFill>
                <a:latin typeface="Arial"/>
                <a:ea typeface="Arial"/>
                <a:cs typeface="Arial"/>
                <a:sym typeface="Arial"/>
              </a:rPr>
              <a:t> it shall be conducted reflecting the sequence of landing times </a:t>
            </a:r>
            <a:r>
              <a:rPr lang="en-GB" sz="2800" b="1" i="1" u="none" strike="noStrike" cap="none">
                <a:solidFill>
                  <a:schemeClr val="dk1"/>
                </a:solidFill>
                <a:latin typeface="Arial"/>
                <a:ea typeface="Arial"/>
                <a:cs typeface="Arial"/>
                <a:sym typeface="Arial"/>
              </a:rPr>
              <a:t>of other gliders in the same class</a:t>
            </a:r>
            <a:r>
              <a:rPr lang="en-GB"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Noto Sans Symbols"/>
              <a:buNone/>
            </a:pPr>
            <a:r>
              <a:rPr lang="en-GB" sz="1800" b="0" i="1" u="none" strike="noStrike" cap="none">
                <a:solidFill>
                  <a:schemeClr val="dk1"/>
                </a:solidFill>
                <a:latin typeface="Arial"/>
                <a:ea typeface="Arial"/>
                <a:cs typeface="Arial"/>
                <a:sym typeface="Arial"/>
              </a:rPr>
              <a:t>After a new start, motor gliders shall follow the same climb-out path as the aero-towed gliders in their Class and shut down their MoP in the designated release area at or below the maximum release high.</a:t>
            </a:r>
            <a:endParaRPr sz="18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Noto Sans Symbols"/>
              <a:buNone/>
            </a:pPr>
            <a:endParaRPr sz="2400" b="1" i="0" u="none" strike="noStrike" cap="none">
              <a:solidFill>
                <a:schemeClr val="dk1"/>
              </a:solidFill>
              <a:latin typeface="Arial"/>
              <a:ea typeface="Arial"/>
              <a:cs typeface="Arial"/>
              <a:sym typeface="Arial"/>
            </a:endParaRPr>
          </a:p>
        </p:txBody>
      </p:sp>
      <p:sp>
        <p:nvSpPr>
          <p:cNvPr id="371" name="Google Shape;371;p33"/>
          <p:cNvSpPr txBox="1"/>
          <p:nvPr/>
        </p:nvSpPr>
        <p:spPr>
          <a:xfrm>
            <a:off x="342645" y="222970"/>
            <a:ext cx="5889476" cy="1074885"/>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Launch Procedures for Motor Gliders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4"/>
          <p:cNvSpPr txBox="1">
            <a:spLocks noGrp="1"/>
          </p:cNvSpPr>
          <p:nvPr>
            <p:ph type="body" idx="4294967295"/>
          </p:nvPr>
        </p:nvSpPr>
        <p:spPr>
          <a:xfrm>
            <a:off x="0" y="2060575"/>
            <a:ext cx="9144000" cy="2727325"/>
          </a:xfrm>
          <a:prstGeom prst="rect">
            <a:avLst/>
          </a:prstGeom>
          <a:noFill/>
          <a:ln>
            <a:noFill/>
          </a:ln>
        </p:spPr>
        <p:txBody>
          <a:bodyPr spcFirstLastPara="1" wrap="square" lIns="90000" tIns="46800" rIns="90000" bIns="46800" anchor="b" anchorCtr="0">
            <a:noAutofit/>
          </a:bodyPr>
          <a:lstStyle/>
          <a:p>
            <a:pPr marL="0" lvl="0" indent="0" algn="ctr" rtl="0">
              <a:lnSpc>
                <a:spcPct val="80000"/>
              </a:lnSpc>
              <a:spcBef>
                <a:spcPts val="0"/>
              </a:spcBef>
              <a:spcAft>
                <a:spcPts val="0"/>
              </a:spcAft>
              <a:buClr>
                <a:schemeClr val="dk1"/>
              </a:buClr>
              <a:buSzPts val="5400"/>
              <a:buFont typeface="Arial"/>
              <a:buNone/>
            </a:pPr>
            <a:r>
              <a:rPr lang="en-GB" sz="5400" b="1" i="1"/>
              <a:t>6.</a:t>
            </a:r>
            <a:endParaRPr/>
          </a:p>
          <a:p>
            <a:pPr marL="0" lvl="0" indent="0" algn="ctr" rtl="0">
              <a:lnSpc>
                <a:spcPct val="80000"/>
              </a:lnSpc>
              <a:spcBef>
                <a:spcPts val="1080"/>
              </a:spcBef>
              <a:spcAft>
                <a:spcPts val="0"/>
              </a:spcAft>
              <a:buClr>
                <a:schemeClr val="dk1"/>
              </a:buClr>
              <a:buSzPts val="5400"/>
              <a:buFont typeface="Arial"/>
              <a:buNone/>
            </a:pPr>
            <a:r>
              <a:rPr lang="en-GB" sz="5400" b="1" i="1"/>
              <a:t>Release areas</a:t>
            </a:r>
            <a:endParaRPr sz="5400" b="1" i="1"/>
          </a:p>
          <a:p>
            <a:pPr marL="0" lvl="0" indent="0" algn="ctr" rtl="0">
              <a:lnSpc>
                <a:spcPct val="80000"/>
              </a:lnSpc>
              <a:spcBef>
                <a:spcPts val="1080"/>
              </a:spcBef>
              <a:spcAft>
                <a:spcPts val="0"/>
              </a:spcAft>
              <a:buClr>
                <a:schemeClr val="dk1"/>
              </a:buClr>
              <a:buSzPts val="5400"/>
              <a:buFont typeface="Arial"/>
              <a:buNone/>
            </a:pPr>
            <a:endParaRPr sz="54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5"/>
          <p:cNvSpPr txBox="1">
            <a:spLocks noGrp="1"/>
          </p:cNvSpPr>
          <p:nvPr>
            <p:ph type="body" idx="1"/>
          </p:nvPr>
        </p:nvSpPr>
        <p:spPr>
          <a:xfrm>
            <a:off x="468313" y="1557338"/>
            <a:ext cx="8229600" cy="489599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800"/>
              <a:buFont typeface="Arial"/>
              <a:buChar char="•"/>
            </a:pPr>
            <a:r>
              <a:rPr lang="en-GB" sz="2800" i="1">
                <a:solidFill>
                  <a:schemeClr val="lt2"/>
                </a:solidFill>
              </a:rPr>
              <a:t>The release areas for the given day will be </a:t>
            </a:r>
            <a:r>
              <a:rPr lang="en-GB" sz="2800" b="1" i="1"/>
              <a:t>specified during the briefing</a:t>
            </a:r>
            <a:r>
              <a:rPr lang="en-GB" sz="2800" i="1">
                <a:solidFill>
                  <a:schemeClr val="lt2"/>
                </a:solidFill>
              </a:rPr>
              <a:t> or will be updated before the start</a:t>
            </a:r>
            <a:endParaRPr sz="2800" i="1">
              <a:solidFill>
                <a:schemeClr val="lt2"/>
              </a:solidFill>
            </a:endParaRPr>
          </a:p>
          <a:p>
            <a:pPr marL="342900" lvl="0" indent="-241300" algn="l" rtl="0">
              <a:lnSpc>
                <a:spcPct val="90000"/>
              </a:lnSpc>
              <a:spcBef>
                <a:spcPts val="320"/>
              </a:spcBef>
              <a:spcAft>
                <a:spcPts val="0"/>
              </a:spcAft>
              <a:buClr>
                <a:schemeClr val="lt2"/>
              </a:buClr>
              <a:buSzPts val="1600"/>
              <a:buFont typeface="Noto Sans Symbols"/>
              <a:buNone/>
            </a:pPr>
            <a:endParaRPr sz="1600" i="1">
              <a:solidFill>
                <a:schemeClr val="lt2"/>
              </a:solidFill>
            </a:endParaRPr>
          </a:p>
          <a:p>
            <a:pPr marL="342900" lvl="0" indent="-342900" algn="l" rtl="0">
              <a:lnSpc>
                <a:spcPct val="90000"/>
              </a:lnSpc>
              <a:spcBef>
                <a:spcPts val="560"/>
              </a:spcBef>
              <a:spcAft>
                <a:spcPts val="0"/>
              </a:spcAft>
              <a:buClr>
                <a:schemeClr val="lt2"/>
              </a:buClr>
              <a:buSzPts val="2800"/>
              <a:buFont typeface="Arial"/>
              <a:buChar char="•"/>
            </a:pPr>
            <a:r>
              <a:rPr lang="en-GB" sz="2800" b="1" i="1"/>
              <a:t>Last time for glider releasing</a:t>
            </a:r>
            <a:r>
              <a:rPr lang="en-GB" sz="2800" i="1">
                <a:solidFill>
                  <a:schemeClr val="lt2"/>
                </a:solidFill>
              </a:rPr>
              <a:t> is signal from tow planes </a:t>
            </a:r>
            <a:r>
              <a:rPr lang="en-GB" sz="2800" b="1" i="1"/>
              <a:t>pilot by rocking wings</a:t>
            </a:r>
            <a:endParaRPr sz="2800" b="1" i="1">
              <a:solidFill>
                <a:schemeClr val="lt2"/>
              </a:solidFill>
            </a:endParaRPr>
          </a:p>
          <a:p>
            <a:pPr marL="0" lvl="0" indent="0" algn="l" rtl="0">
              <a:lnSpc>
                <a:spcPct val="90000"/>
              </a:lnSpc>
              <a:spcBef>
                <a:spcPts val="560"/>
              </a:spcBef>
              <a:spcAft>
                <a:spcPts val="0"/>
              </a:spcAft>
              <a:buClr>
                <a:schemeClr val="lt2"/>
              </a:buClr>
              <a:buSzPts val="2800"/>
              <a:buFont typeface="Arial"/>
              <a:buNone/>
            </a:pPr>
            <a:endParaRPr sz="2800" i="1">
              <a:solidFill>
                <a:schemeClr val="lt2"/>
              </a:solidFill>
            </a:endParaRPr>
          </a:p>
          <a:p>
            <a:pPr marL="342900" lvl="0" indent="-342900" algn="l" rtl="0">
              <a:lnSpc>
                <a:spcPct val="90000"/>
              </a:lnSpc>
              <a:spcBef>
                <a:spcPts val="560"/>
              </a:spcBef>
              <a:spcAft>
                <a:spcPts val="0"/>
              </a:spcAft>
              <a:buClr>
                <a:schemeClr val="lt2"/>
              </a:buClr>
              <a:buSzPts val="2800"/>
              <a:buFont typeface="Arial"/>
              <a:buChar char="•"/>
            </a:pPr>
            <a:r>
              <a:rPr lang="en-GB" sz="2800" i="1">
                <a:solidFill>
                  <a:schemeClr val="lt2"/>
                </a:solidFill>
              </a:rPr>
              <a:t>The gliders are </a:t>
            </a:r>
            <a:r>
              <a:rPr lang="en-GB" sz="2800" b="1" i="1"/>
              <a:t>releasing in the areas</a:t>
            </a:r>
            <a:r>
              <a:rPr lang="en-GB" sz="2800" i="1">
                <a:solidFill>
                  <a:schemeClr val="lt2"/>
                </a:solidFill>
              </a:rPr>
              <a:t> </a:t>
            </a:r>
            <a:r>
              <a:rPr lang="en-GB" sz="2400" b="1" i="1">
                <a:solidFill>
                  <a:schemeClr val="lt2"/>
                </a:solidFill>
              </a:rPr>
              <a:t>“Release sector 1”,“Release sector 2”</a:t>
            </a:r>
            <a:endParaRPr sz="2400" b="1" i="1">
              <a:solidFill>
                <a:schemeClr val="lt2"/>
              </a:solidFill>
            </a:endParaRPr>
          </a:p>
          <a:p>
            <a:pPr marL="342900" lvl="0" indent="-342900" algn="l" rtl="0">
              <a:lnSpc>
                <a:spcPct val="90000"/>
              </a:lnSpc>
              <a:spcBef>
                <a:spcPts val="560"/>
              </a:spcBef>
              <a:spcAft>
                <a:spcPts val="0"/>
              </a:spcAft>
              <a:buClr>
                <a:schemeClr val="lt2"/>
              </a:buClr>
              <a:buSzPts val="2800"/>
              <a:buFont typeface="Arial"/>
              <a:buChar char="•"/>
            </a:pPr>
            <a:r>
              <a:rPr lang="en-GB" sz="3600" b="1" i="1">
                <a:solidFill>
                  <a:srgbClr val="FF0000"/>
                </a:solidFill>
              </a:rPr>
              <a:t>In maximum high 860m AMSL.</a:t>
            </a:r>
            <a:endParaRPr sz="3600" b="1" i="1">
              <a:solidFill>
                <a:srgbClr val="FF0000"/>
              </a:solidFill>
            </a:endParaRPr>
          </a:p>
          <a:p>
            <a:pPr marL="342900" lvl="0" indent="-114300" algn="l" rtl="0">
              <a:lnSpc>
                <a:spcPct val="90000"/>
              </a:lnSpc>
              <a:spcBef>
                <a:spcPts val="720"/>
              </a:spcBef>
              <a:spcAft>
                <a:spcPts val="0"/>
              </a:spcAft>
              <a:buClr>
                <a:schemeClr val="lt2"/>
              </a:buClr>
              <a:buSzPts val="3600"/>
              <a:buFont typeface="Noto Sans Symbols"/>
              <a:buNone/>
            </a:pPr>
            <a:endParaRPr sz="3600" b="1" i="1">
              <a:solidFill>
                <a:srgbClr val="FF0000"/>
              </a:solidFill>
            </a:endParaRPr>
          </a:p>
          <a:p>
            <a:pPr marL="342900" lvl="0" indent="-165100" algn="l" rtl="0">
              <a:lnSpc>
                <a:spcPct val="90000"/>
              </a:lnSpc>
              <a:spcBef>
                <a:spcPts val="560"/>
              </a:spcBef>
              <a:spcAft>
                <a:spcPts val="0"/>
              </a:spcAft>
              <a:buClr>
                <a:schemeClr val="lt2"/>
              </a:buClr>
              <a:buSzPts val="2800"/>
              <a:buFont typeface="Noto Sans Symbols"/>
              <a:buNone/>
            </a:pPr>
            <a:endParaRPr sz="2800" i="1">
              <a:solidFill>
                <a:schemeClr val="lt2"/>
              </a:solidFill>
            </a:endParaRPr>
          </a:p>
          <a:p>
            <a:pPr marL="342900" lvl="0" indent="-165100" algn="l" rtl="0">
              <a:lnSpc>
                <a:spcPct val="90000"/>
              </a:lnSpc>
              <a:spcBef>
                <a:spcPts val="560"/>
              </a:spcBef>
              <a:spcAft>
                <a:spcPts val="0"/>
              </a:spcAft>
              <a:buClr>
                <a:schemeClr val="lt2"/>
              </a:buClr>
              <a:buSzPts val="2800"/>
              <a:buFont typeface="Noto Sans Symbols"/>
              <a:buNone/>
            </a:pPr>
            <a:endParaRPr sz="2800">
              <a:solidFill>
                <a:schemeClr val="lt2"/>
              </a:solidFill>
            </a:endParaRPr>
          </a:p>
        </p:txBody>
      </p:sp>
      <p:sp>
        <p:nvSpPr>
          <p:cNvPr id="383" name="Google Shape;383;p35"/>
          <p:cNvSpPr/>
          <p:nvPr/>
        </p:nvSpPr>
        <p:spPr>
          <a:xfrm>
            <a:off x="468313" y="189430"/>
            <a:ext cx="3887663" cy="1005483"/>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200"/>
              <a:buFont typeface="Arial Narrow"/>
              <a:buNone/>
            </a:pPr>
            <a:r>
              <a:rPr lang="en-GB" sz="3200" b="1" i="0" u="none" strike="noStrike" cap="none">
                <a:solidFill>
                  <a:schemeClr val="dk1"/>
                </a:solidFill>
                <a:latin typeface="Arial"/>
                <a:ea typeface="Arial"/>
                <a:cs typeface="Arial"/>
                <a:sym typeface="Arial"/>
              </a:rPr>
              <a:t>Release Areas</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36" descr="Obrázok, na ktorom je mapa, fotografia z lietadla, vtáčia perspektíva, letecký&#10;&#10;Automaticky generovaný popis"/>
          <p:cNvPicPr preferRelativeResize="0"/>
          <p:nvPr/>
        </p:nvPicPr>
        <p:blipFill rotWithShape="1">
          <a:blip r:embed="rId3">
            <a:alphaModFix/>
          </a:blip>
          <a:srcRect/>
          <a:stretch/>
        </p:blipFill>
        <p:spPr>
          <a:xfrm>
            <a:off x="524312" y="667477"/>
            <a:ext cx="8095376" cy="552304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7"/>
          <p:cNvSpPr txBox="1">
            <a:spLocks noGrp="1"/>
          </p:cNvSpPr>
          <p:nvPr>
            <p:ph type="body" idx="4294967295"/>
          </p:nvPr>
        </p:nvSpPr>
        <p:spPr>
          <a:xfrm>
            <a:off x="0" y="1965325"/>
            <a:ext cx="9144000" cy="2927350"/>
          </a:xfrm>
          <a:prstGeom prst="rect">
            <a:avLst/>
          </a:prstGeom>
          <a:noFill/>
          <a:ln>
            <a:noFill/>
          </a:ln>
        </p:spPr>
        <p:txBody>
          <a:bodyPr spcFirstLastPara="1" wrap="square" lIns="90000" tIns="46800" rIns="90000" bIns="46800" anchor="b" anchorCtr="0">
            <a:noAutofit/>
          </a:bodyPr>
          <a:lstStyle/>
          <a:p>
            <a:pPr marL="0" lvl="0" indent="0" algn="ctr" rtl="0">
              <a:lnSpc>
                <a:spcPct val="100000"/>
              </a:lnSpc>
              <a:spcBef>
                <a:spcPts val="0"/>
              </a:spcBef>
              <a:spcAft>
                <a:spcPts val="0"/>
              </a:spcAft>
              <a:buClr>
                <a:schemeClr val="dk1"/>
              </a:buClr>
              <a:buSzPts val="6000"/>
              <a:buFont typeface="Arial"/>
              <a:buNone/>
            </a:pPr>
            <a:r>
              <a:rPr lang="en-GB" sz="6000" b="1" i="1">
                <a:latin typeface="Arial"/>
                <a:ea typeface="Arial"/>
                <a:cs typeface="Arial"/>
                <a:sym typeface="Arial"/>
              </a:rPr>
              <a:t>7.</a:t>
            </a:r>
            <a:endParaRPr/>
          </a:p>
          <a:p>
            <a:pPr marL="0" lvl="0" indent="0" algn="ctr" rtl="0">
              <a:lnSpc>
                <a:spcPct val="100000"/>
              </a:lnSpc>
              <a:spcBef>
                <a:spcPts val="1200"/>
              </a:spcBef>
              <a:spcAft>
                <a:spcPts val="0"/>
              </a:spcAft>
              <a:buClr>
                <a:schemeClr val="dk1"/>
              </a:buClr>
              <a:buSzPts val="6000"/>
              <a:buFont typeface="Arial"/>
              <a:buNone/>
            </a:pPr>
            <a:r>
              <a:rPr lang="en-GB" sz="6000" b="1" i="1">
                <a:latin typeface="Arial"/>
                <a:ea typeface="Arial"/>
                <a:cs typeface="Arial"/>
                <a:sym typeface="Arial"/>
              </a:rPr>
              <a:t>Glider Landing Procedures</a:t>
            </a:r>
            <a:endParaRPr sz="6000" b="1">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8"/>
          <p:cNvSpPr txBox="1"/>
          <p:nvPr/>
        </p:nvSpPr>
        <p:spPr>
          <a:xfrm>
            <a:off x="468313" y="1700213"/>
            <a:ext cx="8064500" cy="4753123"/>
          </a:xfrm>
          <a:prstGeom prst="rect">
            <a:avLst/>
          </a:prstGeom>
          <a:noFill/>
          <a:ln>
            <a:noFill/>
          </a:ln>
        </p:spPr>
        <p:txBody>
          <a:bodyPr spcFirstLastPara="1" wrap="square" lIns="90000" tIns="46800" rIns="90000" bIns="46800" anchor="t" anchorCtr="0">
            <a:noAutofit/>
          </a:bodyPr>
          <a:lstStyle/>
          <a:p>
            <a:pPr marL="457200" marR="0" lvl="0" indent="-457200" algn="l" rtl="0">
              <a:lnSpc>
                <a:spcPct val="87000"/>
              </a:lnSpc>
              <a:spcBef>
                <a:spcPts val="0"/>
              </a:spcBef>
              <a:spcAft>
                <a:spcPts val="0"/>
              </a:spcAft>
              <a:buClr>
                <a:srgbClr val="000000"/>
              </a:buClr>
              <a:buSzPts val="2800"/>
              <a:buFont typeface="Arial"/>
              <a:buChar char="•"/>
            </a:pPr>
            <a:r>
              <a:rPr lang="en-GB" sz="2800" b="0" i="1" u="none" strike="noStrike" cap="none">
                <a:solidFill>
                  <a:schemeClr val="lt2"/>
                </a:solidFill>
                <a:latin typeface="Arial"/>
                <a:ea typeface="Arial"/>
                <a:cs typeface="Arial"/>
                <a:sym typeface="Arial"/>
              </a:rPr>
              <a:t>Announcing of the arrivals will on frequency </a:t>
            </a:r>
            <a:endParaRPr sz="2800" b="0" i="1" u="none" strike="noStrike" cap="none">
              <a:solidFill>
                <a:schemeClr val="lt2"/>
              </a:solidFill>
              <a:latin typeface="Arial"/>
              <a:ea typeface="Arial"/>
              <a:cs typeface="Arial"/>
              <a:sym typeface="Arial"/>
            </a:endParaRPr>
          </a:p>
          <a:p>
            <a:pPr marL="333375" marR="0" lvl="0" indent="-333375" algn="ctr" rtl="0">
              <a:lnSpc>
                <a:spcPct val="87000"/>
              </a:lnSpc>
              <a:spcBef>
                <a:spcPts val="800"/>
              </a:spcBef>
              <a:spcAft>
                <a:spcPts val="0"/>
              </a:spcAft>
              <a:buClr>
                <a:srgbClr val="000000"/>
              </a:buClr>
              <a:buSzPts val="3600"/>
              <a:buFont typeface="Noto Sans Symbols"/>
              <a:buNone/>
            </a:pPr>
            <a:r>
              <a:rPr lang="en-GB" sz="3600" b="1" i="1" u="none" strike="noStrike" cap="none">
                <a:solidFill>
                  <a:srgbClr val="FF0000"/>
                </a:solidFill>
                <a:latin typeface="Arial"/>
                <a:ea typeface="Arial"/>
                <a:cs typeface="Arial"/>
                <a:sym typeface="Arial"/>
              </a:rPr>
              <a:t>123.055 MHz</a:t>
            </a:r>
            <a:r>
              <a:rPr lang="en-GB" sz="3600" b="0" i="1" u="none" strike="noStrike" cap="none">
                <a:solidFill>
                  <a:srgbClr val="FF0000"/>
                </a:solidFill>
                <a:latin typeface="Arial"/>
                <a:ea typeface="Arial"/>
                <a:cs typeface="Arial"/>
                <a:sym typeface="Arial"/>
              </a:rPr>
              <a:t>. </a:t>
            </a:r>
            <a:endParaRPr sz="3600" b="0" i="1" u="none" strike="noStrike" cap="none">
              <a:solidFill>
                <a:srgbClr val="FF0000"/>
              </a:solidFill>
              <a:latin typeface="Arial"/>
              <a:ea typeface="Arial"/>
              <a:cs typeface="Arial"/>
              <a:sym typeface="Arial"/>
            </a:endParaRPr>
          </a:p>
          <a:p>
            <a:pPr marL="333375" marR="0" lvl="0" indent="-206375" algn="just" rtl="0">
              <a:lnSpc>
                <a:spcPct val="87000"/>
              </a:lnSpc>
              <a:spcBef>
                <a:spcPts val="800"/>
              </a:spcBef>
              <a:spcAft>
                <a:spcPts val="0"/>
              </a:spcAft>
              <a:buClr>
                <a:srgbClr val="000000"/>
              </a:buClr>
              <a:buSzPts val="2000"/>
              <a:buFont typeface="Noto Sans Symbols"/>
              <a:buNone/>
            </a:pPr>
            <a:endParaRPr sz="2000" b="0" i="1" u="none" strike="noStrike" cap="none">
              <a:solidFill>
                <a:srgbClr val="FF0000"/>
              </a:solidFill>
              <a:latin typeface="Arial"/>
              <a:ea typeface="Arial"/>
              <a:cs typeface="Arial"/>
              <a:sym typeface="Arial"/>
            </a:endParaRPr>
          </a:p>
          <a:p>
            <a:pPr marL="333375" marR="0" lvl="0" indent="-333375" algn="just" rtl="0">
              <a:lnSpc>
                <a:spcPct val="87000"/>
              </a:lnSpc>
              <a:spcBef>
                <a:spcPts val="800"/>
              </a:spcBef>
              <a:spcAft>
                <a:spcPts val="0"/>
              </a:spcAft>
              <a:buClr>
                <a:srgbClr val="000000"/>
              </a:buClr>
              <a:buSzPts val="2800"/>
              <a:buFont typeface="Noto Sans Symbols"/>
              <a:buNone/>
            </a:pPr>
            <a:r>
              <a:rPr lang="en-GB" sz="2800" b="0" i="1" u="none" strike="noStrike" cap="none">
                <a:solidFill>
                  <a:schemeClr val="lt2"/>
                </a:solidFill>
                <a:latin typeface="Arial"/>
                <a:ea typeface="Arial"/>
                <a:cs typeface="Arial"/>
                <a:sym typeface="Arial"/>
              </a:rPr>
              <a:t>For announcing the arrivals: </a:t>
            </a:r>
            <a:endParaRPr sz="2800" b="0" i="1" u="none" strike="noStrike" cap="none">
              <a:solidFill>
                <a:schemeClr val="lt2"/>
              </a:solidFill>
              <a:latin typeface="Arial"/>
              <a:ea typeface="Arial"/>
              <a:cs typeface="Arial"/>
              <a:sym typeface="Arial"/>
            </a:endParaRPr>
          </a:p>
          <a:p>
            <a:pPr marL="333375" marR="0" lvl="0" indent="-333375" algn="just" rtl="0">
              <a:lnSpc>
                <a:spcPct val="87000"/>
              </a:lnSpc>
              <a:spcBef>
                <a:spcPts val="800"/>
              </a:spcBef>
              <a:spcAft>
                <a:spcPts val="0"/>
              </a:spcAft>
              <a:buClr>
                <a:srgbClr val="000000"/>
              </a:buClr>
              <a:buSzPts val="1400"/>
              <a:buFont typeface="Noto Sans Symbols"/>
              <a:buNone/>
            </a:pPr>
            <a:endParaRPr sz="1400" b="0" i="1" u="none" strike="noStrike" cap="none">
              <a:solidFill>
                <a:schemeClr val="lt2"/>
              </a:solidFill>
              <a:latin typeface="Arial"/>
              <a:ea typeface="Arial"/>
              <a:cs typeface="Arial"/>
              <a:sym typeface="Arial"/>
            </a:endParaRPr>
          </a:p>
          <a:p>
            <a:pPr marL="457200" marR="0" lvl="0" indent="-457200" algn="just" rtl="0">
              <a:lnSpc>
                <a:spcPct val="87000"/>
              </a:lnSpc>
              <a:spcBef>
                <a:spcPts val="800"/>
              </a:spcBef>
              <a:spcAft>
                <a:spcPts val="0"/>
              </a:spcAft>
              <a:buClr>
                <a:srgbClr val="000000"/>
              </a:buClr>
              <a:buSzPts val="2800"/>
              <a:buFont typeface="Arial"/>
              <a:buChar char="•"/>
            </a:pPr>
            <a:r>
              <a:rPr lang="en-GB" sz="2800" b="1" i="1" u="none" strike="noStrike" cap="none">
                <a:solidFill>
                  <a:srgbClr val="FF0000"/>
                </a:solidFill>
                <a:latin typeface="Arial"/>
                <a:ea typeface="Arial"/>
                <a:cs typeface="Arial"/>
                <a:sym typeface="Arial"/>
              </a:rPr>
              <a:t>Prievidza TRAFFIC</a:t>
            </a:r>
            <a:r>
              <a:rPr lang="en-GB" sz="2800" b="1" i="1" u="none" strike="noStrike" cap="none">
                <a:solidFill>
                  <a:schemeClr val="lt2"/>
                </a:solidFill>
                <a:latin typeface="Arial"/>
                <a:ea typeface="Arial"/>
                <a:cs typeface="Arial"/>
                <a:sym typeface="Arial"/>
              </a:rPr>
              <a:t> (Competition number), (distance to finish line in km) </a:t>
            </a:r>
            <a:endParaRPr sz="2800" b="1" i="1" u="none" strike="noStrike" cap="none">
              <a:solidFill>
                <a:schemeClr val="lt2"/>
              </a:solidFill>
              <a:latin typeface="Arial"/>
              <a:ea typeface="Arial"/>
              <a:cs typeface="Arial"/>
              <a:sym typeface="Arial"/>
            </a:endParaRPr>
          </a:p>
          <a:p>
            <a:pPr marL="333375" marR="0" lvl="0" indent="-155575" algn="just" rtl="0">
              <a:lnSpc>
                <a:spcPct val="87000"/>
              </a:lnSpc>
              <a:spcBef>
                <a:spcPts val="800"/>
              </a:spcBef>
              <a:spcAft>
                <a:spcPts val="0"/>
              </a:spcAft>
              <a:buClr>
                <a:srgbClr val="000000"/>
              </a:buClr>
              <a:buSzPts val="2800"/>
              <a:buFont typeface="Noto Sans Symbols"/>
              <a:buNone/>
            </a:pPr>
            <a:endParaRPr sz="2800" b="0" i="1" u="none" strike="noStrike" cap="none">
              <a:solidFill>
                <a:schemeClr val="lt2"/>
              </a:solidFill>
              <a:latin typeface="Arial"/>
              <a:ea typeface="Arial"/>
              <a:cs typeface="Arial"/>
              <a:sym typeface="Arial"/>
            </a:endParaRPr>
          </a:p>
          <a:p>
            <a:pPr marL="333375" marR="0" lvl="0" indent="-333375" algn="ctr" rtl="0">
              <a:lnSpc>
                <a:spcPct val="87000"/>
              </a:lnSpc>
              <a:spcBef>
                <a:spcPts val="800"/>
              </a:spcBef>
              <a:spcAft>
                <a:spcPts val="0"/>
              </a:spcAft>
              <a:buClr>
                <a:srgbClr val="000000"/>
              </a:buClr>
              <a:buSzPts val="2400"/>
              <a:buFont typeface="Noto Sans Symbols"/>
              <a:buNone/>
            </a:pPr>
            <a:r>
              <a:rPr lang="en-GB" sz="2400" b="0" i="1" u="none" strike="noStrike" cap="none">
                <a:solidFill>
                  <a:schemeClr val="lt2"/>
                </a:solidFill>
                <a:latin typeface="Arial"/>
                <a:ea typeface="Arial"/>
                <a:cs typeface="Arial"/>
                <a:sym typeface="Arial"/>
              </a:rPr>
              <a:t>As soon as possible </a:t>
            </a:r>
            <a:r>
              <a:rPr lang="en-GB" sz="2400" b="0" i="1" u="none" strike="noStrike" cap="none">
                <a:solidFill>
                  <a:schemeClr val="dk1"/>
                </a:solidFill>
                <a:latin typeface="Arial"/>
                <a:ea typeface="Arial"/>
                <a:cs typeface="Arial"/>
                <a:sym typeface="Arial"/>
              </a:rPr>
              <a:t>at 10km final</a:t>
            </a:r>
            <a:r>
              <a:rPr lang="en-GB" sz="2400" b="0" i="1" u="none" strike="noStrike" cap="none">
                <a:solidFill>
                  <a:schemeClr val="lt2"/>
                </a:solidFill>
                <a:latin typeface="Arial"/>
                <a:ea typeface="Arial"/>
                <a:cs typeface="Arial"/>
                <a:sym typeface="Arial"/>
              </a:rPr>
              <a:t> or last control point of the task used for aligning the sailplanes in the same direction for the final.</a:t>
            </a:r>
            <a:endParaRPr sz="2400" b="0" i="1" u="none" strike="noStrike" cap="none">
              <a:solidFill>
                <a:schemeClr val="lt2"/>
              </a:solidFill>
              <a:latin typeface="Arial"/>
              <a:ea typeface="Arial"/>
              <a:cs typeface="Arial"/>
              <a:sym typeface="Arial"/>
            </a:endParaRPr>
          </a:p>
          <a:p>
            <a:pPr marL="333375" marR="0" lvl="0" indent="-193675" algn="just" rtl="0">
              <a:lnSpc>
                <a:spcPct val="87000"/>
              </a:lnSpc>
              <a:spcBef>
                <a:spcPts val="800"/>
              </a:spcBef>
              <a:spcAft>
                <a:spcPts val="0"/>
              </a:spcAft>
              <a:buClr>
                <a:srgbClr val="000000"/>
              </a:buClr>
              <a:buSzPts val="2200"/>
              <a:buFont typeface="Noto Sans Symbols"/>
              <a:buNone/>
            </a:pPr>
            <a:endParaRPr sz="2200" b="0" i="1" u="none" strike="noStrike" cap="none">
              <a:solidFill>
                <a:schemeClr val="lt2"/>
              </a:solidFill>
              <a:latin typeface="Arial"/>
              <a:ea typeface="Arial"/>
              <a:cs typeface="Arial"/>
              <a:sym typeface="Arial"/>
            </a:endParaRPr>
          </a:p>
        </p:txBody>
      </p:sp>
      <p:sp>
        <p:nvSpPr>
          <p:cNvPr id="401" name="Google Shape;401;p38"/>
          <p:cNvSpPr/>
          <p:nvPr/>
        </p:nvSpPr>
        <p:spPr>
          <a:xfrm>
            <a:off x="468313" y="151776"/>
            <a:ext cx="4896668" cy="108079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600"/>
              <a:buFont typeface="Arial Narrow"/>
              <a:buNone/>
            </a:pPr>
            <a:r>
              <a:rPr lang="en-GB" sz="3600" b="1" i="0" u="none" strike="noStrike" cap="none">
                <a:solidFill>
                  <a:schemeClr val="dk1"/>
                </a:solidFill>
                <a:latin typeface="Arial"/>
                <a:ea typeface="Arial"/>
                <a:cs typeface="Arial"/>
                <a:sym typeface="Arial"/>
              </a:rPr>
              <a:t>Finishing Procedures</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txBox="1">
            <a:spLocks noGrp="1"/>
          </p:cNvSpPr>
          <p:nvPr>
            <p:ph type="body" idx="4294967295"/>
          </p:nvPr>
        </p:nvSpPr>
        <p:spPr>
          <a:xfrm>
            <a:off x="457200" y="1600200"/>
            <a:ext cx="8229600" cy="4525963"/>
          </a:xfrm>
          <a:prstGeom prst="rect">
            <a:avLst/>
          </a:prstGeom>
          <a:noFill/>
          <a:ln>
            <a:noFill/>
          </a:ln>
        </p:spPr>
        <p:txBody>
          <a:bodyPr spcFirstLastPara="1" wrap="square" lIns="90000" tIns="46800" rIns="90000" bIns="46800" anchor="t" anchorCtr="0">
            <a:noAutofit/>
          </a:bodyPr>
          <a:lstStyle/>
          <a:p>
            <a:pPr marL="342900" lvl="0" indent="-190500" algn="l" rtl="0">
              <a:lnSpc>
                <a:spcPct val="100000"/>
              </a:lnSpc>
              <a:spcBef>
                <a:spcPts val="0"/>
              </a:spcBef>
              <a:spcAft>
                <a:spcPts val="0"/>
              </a:spcAft>
              <a:buClr>
                <a:schemeClr val="dk1"/>
              </a:buClr>
              <a:buSzPts val="2400"/>
              <a:buFont typeface="Arial"/>
              <a:buNone/>
            </a:pPr>
            <a:endParaRPr sz="2400" b="1" i="1"/>
          </a:p>
          <a:p>
            <a:pPr marL="342900" lvl="0" indent="-342900" algn="l" rtl="0">
              <a:lnSpc>
                <a:spcPct val="100000"/>
              </a:lnSpc>
              <a:spcBef>
                <a:spcPts val="560"/>
              </a:spcBef>
              <a:spcAft>
                <a:spcPts val="0"/>
              </a:spcAft>
              <a:buClr>
                <a:srgbClr val="FF0000"/>
              </a:buClr>
              <a:buSzPts val="2800"/>
              <a:buFont typeface="Arial"/>
              <a:buChar char="•"/>
            </a:pPr>
            <a:r>
              <a:rPr lang="en-GB" sz="2800" b="1" i="1">
                <a:solidFill>
                  <a:srgbClr val="FF0000"/>
                </a:solidFill>
              </a:rPr>
              <a:t>Prievidza TRAFFIC </a:t>
            </a:r>
            <a:r>
              <a:rPr lang="en-GB" sz="2800" b="1" i="1"/>
              <a:t>(Competition number), (distance to finish ring border, in km) </a:t>
            </a:r>
            <a:r>
              <a:rPr lang="en-GB" sz="2800" i="1"/>
              <a:t>- at 2km final.</a:t>
            </a:r>
            <a:endParaRPr sz="2800" i="1"/>
          </a:p>
          <a:p>
            <a:pPr marL="342900" lvl="0" indent="-342900" algn="l" rtl="0">
              <a:lnSpc>
                <a:spcPct val="100000"/>
              </a:lnSpc>
              <a:spcBef>
                <a:spcPts val="480"/>
              </a:spcBef>
              <a:spcAft>
                <a:spcPts val="0"/>
              </a:spcAft>
              <a:buClr>
                <a:schemeClr val="dk1"/>
              </a:buClr>
              <a:buSzPts val="2400"/>
              <a:buFont typeface="Arial"/>
              <a:buNone/>
            </a:pPr>
            <a:r>
              <a:rPr lang="en-GB" sz="2400" i="1"/>
              <a:t>Those pilots who have decided for a direct landing will say:</a:t>
            </a:r>
            <a:endParaRPr sz="2400" i="1"/>
          </a:p>
          <a:p>
            <a:pPr marL="342900" lvl="0" indent="-342900" algn="l" rtl="0">
              <a:lnSpc>
                <a:spcPct val="100000"/>
              </a:lnSpc>
              <a:spcBef>
                <a:spcPts val="560"/>
              </a:spcBef>
              <a:spcAft>
                <a:spcPts val="0"/>
              </a:spcAft>
              <a:buClr>
                <a:schemeClr val="dk1"/>
              </a:buClr>
              <a:buSzPts val="2800"/>
              <a:buFont typeface="Arial"/>
              <a:buNone/>
            </a:pPr>
            <a:endParaRPr sz="2800" i="1">
              <a:solidFill>
                <a:schemeClr val="lt2"/>
              </a:solidFill>
            </a:endParaRPr>
          </a:p>
          <a:p>
            <a:pPr marL="342900" lvl="0" indent="-342900" algn="l" rtl="0">
              <a:lnSpc>
                <a:spcPct val="100000"/>
              </a:lnSpc>
              <a:spcBef>
                <a:spcPts val="560"/>
              </a:spcBef>
              <a:spcAft>
                <a:spcPts val="0"/>
              </a:spcAft>
              <a:buClr>
                <a:srgbClr val="FF0000"/>
              </a:buClr>
              <a:buSzPts val="2800"/>
              <a:buFont typeface="Arial"/>
              <a:buChar char="•"/>
            </a:pPr>
            <a:r>
              <a:rPr lang="en-GB" sz="2800" b="1" i="1">
                <a:solidFill>
                  <a:srgbClr val="FF0000"/>
                </a:solidFill>
              </a:rPr>
              <a:t>Prievidza TRAFFIC </a:t>
            </a:r>
            <a:r>
              <a:rPr lang="en-GB" sz="2800" b="1" i="1"/>
              <a:t>(Competition number) </a:t>
            </a:r>
            <a:r>
              <a:rPr lang="en-GB" sz="2800" b="1" i="1">
                <a:solidFill>
                  <a:srgbClr val="FF0000"/>
                </a:solidFill>
              </a:rPr>
              <a:t>DIRECT LANDING </a:t>
            </a:r>
            <a:r>
              <a:rPr lang="en-GB" sz="2800" b="1" i="1">
                <a:solidFill>
                  <a:schemeClr val="dk1"/>
                </a:solidFill>
              </a:rPr>
              <a:t>(RWY specification: Left-Left, Left, Right, Right-Right )</a:t>
            </a:r>
            <a:endParaRPr sz="2800" i="1">
              <a:solidFill>
                <a:schemeClr val="dk1"/>
              </a:solidFill>
            </a:endParaRPr>
          </a:p>
        </p:txBody>
      </p:sp>
      <p:sp>
        <p:nvSpPr>
          <p:cNvPr id="407" name="Google Shape;407;p39"/>
          <p:cNvSpPr/>
          <p:nvPr/>
        </p:nvSpPr>
        <p:spPr>
          <a:xfrm>
            <a:off x="468313" y="151776"/>
            <a:ext cx="4896668" cy="108079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600"/>
              <a:buFont typeface="Arial Narrow"/>
              <a:buNone/>
            </a:pPr>
            <a:r>
              <a:rPr lang="en-GB" sz="3600" b="1" i="0" u="none" strike="noStrike" cap="none">
                <a:solidFill>
                  <a:schemeClr val="dk1"/>
                </a:solidFill>
                <a:latin typeface="Arial"/>
                <a:ea typeface="Arial"/>
                <a:cs typeface="Arial"/>
                <a:sym typeface="Arial"/>
              </a:rPr>
              <a:t>Finishing Procedures</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4" descr="Obrázok, na ktorom je text, snímka obrazovky, diagram, mapa&#10;&#10;Automaticky generovaný popis"/>
          <p:cNvPicPr preferRelativeResize="0"/>
          <p:nvPr/>
        </p:nvPicPr>
        <p:blipFill rotWithShape="1">
          <a:blip r:embed="rId3">
            <a:alphaModFix/>
          </a:blip>
          <a:srcRect/>
          <a:stretch/>
        </p:blipFill>
        <p:spPr>
          <a:xfrm>
            <a:off x="629174" y="879150"/>
            <a:ext cx="7910408" cy="5797005"/>
          </a:xfrm>
          <a:prstGeom prst="rect">
            <a:avLst/>
          </a:prstGeom>
          <a:noFill/>
          <a:ln>
            <a:noFill/>
          </a:ln>
        </p:spPr>
      </p:pic>
      <p:sp>
        <p:nvSpPr>
          <p:cNvPr id="185" name="Google Shape;185;p4"/>
          <p:cNvSpPr txBox="1">
            <a:spLocks noGrp="1"/>
          </p:cNvSpPr>
          <p:nvPr>
            <p:ph type="body" idx="4294967295"/>
          </p:nvPr>
        </p:nvSpPr>
        <p:spPr>
          <a:xfrm>
            <a:off x="0" y="333375"/>
            <a:ext cx="8964488" cy="792163"/>
          </a:xfrm>
          <a:prstGeom prst="rect">
            <a:avLst/>
          </a:prstGeom>
          <a:noFill/>
          <a:ln>
            <a:noFill/>
          </a:ln>
        </p:spPr>
        <p:txBody>
          <a:bodyPr spcFirstLastPara="1" wrap="square" lIns="90000" tIns="46800" rIns="90000" bIns="46800" anchor="b" anchorCtr="0">
            <a:noAutofit/>
          </a:bodyPr>
          <a:lstStyle/>
          <a:p>
            <a:pPr marL="0" lvl="0" indent="0" algn="ctr" rtl="0">
              <a:lnSpc>
                <a:spcPct val="100000"/>
              </a:lnSpc>
              <a:spcBef>
                <a:spcPts val="0"/>
              </a:spcBef>
              <a:spcAft>
                <a:spcPts val="0"/>
              </a:spcAft>
              <a:buClr>
                <a:schemeClr val="dk1"/>
              </a:buClr>
              <a:buSzPts val="4800"/>
              <a:buFont typeface="Arial"/>
              <a:buNone/>
            </a:pPr>
            <a:endParaRPr sz="4800" b="1" i="1"/>
          </a:p>
          <a:p>
            <a:pPr marL="0" lvl="0" indent="0" algn="ctr" rtl="0">
              <a:lnSpc>
                <a:spcPct val="100000"/>
              </a:lnSpc>
              <a:spcBef>
                <a:spcPts val="960"/>
              </a:spcBef>
              <a:spcAft>
                <a:spcPts val="0"/>
              </a:spcAft>
              <a:buClr>
                <a:schemeClr val="dk1"/>
              </a:buClr>
              <a:buSzPts val="4800"/>
              <a:buFont typeface="Arial"/>
              <a:buNone/>
            </a:pPr>
            <a:r>
              <a:rPr lang="en-GB" sz="4800" b="1" i="1"/>
              <a:t>Airport Access + Bounderies</a:t>
            </a:r>
            <a:endParaRPr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0"/>
          <p:cNvSpPr txBox="1">
            <a:spLocks noGrp="1"/>
          </p:cNvSpPr>
          <p:nvPr>
            <p:ph type="body" idx="4294967295"/>
          </p:nvPr>
        </p:nvSpPr>
        <p:spPr>
          <a:xfrm>
            <a:off x="457200" y="1600200"/>
            <a:ext cx="8229600" cy="4525963"/>
          </a:xfrm>
          <a:prstGeom prst="rect">
            <a:avLst/>
          </a:prstGeom>
          <a:noFill/>
          <a:ln>
            <a:noFill/>
          </a:ln>
        </p:spPr>
        <p:txBody>
          <a:bodyPr spcFirstLastPara="1" wrap="square" lIns="90000" tIns="46800" rIns="90000" bIns="46800" anchor="t" anchorCtr="0">
            <a:noAutofit/>
          </a:bodyPr>
          <a:lstStyle/>
          <a:p>
            <a:pPr marL="342900" lvl="0" indent="-228600" algn="l" rtl="0">
              <a:lnSpc>
                <a:spcPct val="100000"/>
              </a:lnSpc>
              <a:spcBef>
                <a:spcPts val="0"/>
              </a:spcBef>
              <a:spcAft>
                <a:spcPts val="0"/>
              </a:spcAft>
              <a:buClr>
                <a:schemeClr val="dk1"/>
              </a:buClr>
              <a:buSzPts val="1800"/>
              <a:buFont typeface="Arial"/>
              <a:buNone/>
            </a:pPr>
            <a:endParaRPr sz="1800" i="1">
              <a:solidFill>
                <a:schemeClr val="lt2"/>
              </a:solidFill>
            </a:endParaRPr>
          </a:p>
          <a:p>
            <a:pPr marL="342900" lvl="0" indent="-342900" algn="l" rtl="0">
              <a:lnSpc>
                <a:spcPct val="100000"/>
              </a:lnSpc>
              <a:spcBef>
                <a:spcPts val="560"/>
              </a:spcBef>
              <a:spcAft>
                <a:spcPts val="0"/>
              </a:spcAft>
              <a:buClr>
                <a:schemeClr val="lt2"/>
              </a:buClr>
              <a:buSzPts val="2800"/>
              <a:buFont typeface="Arial"/>
              <a:buNone/>
            </a:pPr>
            <a:r>
              <a:rPr lang="en-GB" sz="2800" i="1">
                <a:solidFill>
                  <a:schemeClr val="lt2"/>
                </a:solidFill>
              </a:rPr>
              <a:t>Those pilots </a:t>
            </a:r>
            <a:r>
              <a:rPr lang="en-GB" sz="2800" b="1" i="1"/>
              <a:t>who have decided for a speed finish</a:t>
            </a:r>
            <a:r>
              <a:rPr lang="en-GB" sz="2800" i="1">
                <a:solidFill>
                  <a:schemeClr val="lt2"/>
                </a:solidFill>
              </a:rPr>
              <a:t>, taking into account the altitude limits will say:</a:t>
            </a:r>
            <a:endParaRPr sz="2800" i="1">
              <a:solidFill>
                <a:schemeClr val="lt2"/>
              </a:solidFill>
            </a:endParaRPr>
          </a:p>
          <a:p>
            <a:pPr marL="342900" lvl="0" indent="-342900" algn="l" rtl="0">
              <a:lnSpc>
                <a:spcPct val="100000"/>
              </a:lnSpc>
              <a:spcBef>
                <a:spcPts val="560"/>
              </a:spcBef>
              <a:spcAft>
                <a:spcPts val="0"/>
              </a:spcAft>
              <a:buClr>
                <a:schemeClr val="dk1"/>
              </a:buClr>
              <a:buSzPts val="2800"/>
              <a:buFont typeface="Arial"/>
              <a:buNone/>
            </a:pPr>
            <a:endParaRPr sz="2800" i="1">
              <a:solidFill>
                <a:schemeClr val="lt2"/>
              </a:solidFill>
            </a:endParaRPr>
          </a:p>
          <a:p>
            <a:pPr marL="342900" lvl="0" indent="-342900" algn="l" rtl="0">
              <a:lnSpc>
                <a:spcPct val="100000"/>
              </a:lnSpc>
              <a:spcBef>
                <a:spcPts val="560"/>
              </a:spcBef>
              <a:spcAft>
                <a:spcPts val="0"/>
              </a:spcAft>
              <a:buClr>
                <a:srgbClr val="FF0000"/>
              </a:buClr>
              <a:buSzPts val="2800"/>
              <a:buFont typeface="Noto Sans Symbols"/>
              <a:buChar char="⮚"/>
            </a:pPr>
            <a:r>
              <a:rPr lang="en-GB" sz="2800" b="1" i="1">
                <a:solidFill>
                  <a:srgbClr val="FF0000"/>
                </a:solidFill>
              </a:rPr>
              <a:t>Prievidza TRAFFIC</a:t>
            </a:r>
            <a:r>
              <a:rPr lang="en-GB" sz="2800" b="1" i="1">
                <a:solidFill>
                  <a:schemeClr val="lt2"/>
                </a:solidFill>
              </a:rPr>
              <a:t> (Competition number) </a:t>
            </a:r>
            <a:r>
              <a:rPr lang="en-GB" sz="2800" b="1" i="1">
                <a:solidFill>
                  <a:srgbClr val="FF0000"/>
                </a:solidFill>
              </a:rPr>
              <a:t>Circle to land</a:t>
            </a:r>
            <a:endParaRPr sz="2800" i="1">
              <a:solidFill>
                <a:srgbClr val="FF0000"/>
              </a:solidFill>
            </a:endParaRPr>
          </a:p>
          <a:p>
            <a:pPr marL="342900" lvl="0" indent="-165100" algn="l" rtl="0">
              <a:lnSpc>
                <a:spcPct val="100000"/>
              </a:lnSpc>
              <a:spcBef>
                <a:spcPts val="560"/>
              </a:spcBef>
              <a:spcAft>
                <a:spcPts val="0"/>
              </a:spcAft>
              <a:buClr>
                <a:schemeClr val="dk1"/>
              </a:buClr>
              <a:buSzPts val="2800"/>
              <a:buFont typeface="Arial"/>
              <a:buNone/>
            </a:pPr>
            <a:endParaRPr sz="2800" i="1">
              <a:solidFill>
                <a:schemeClr val="lt2"/>
              </a:solidFill>
            </a:endParaRPr>
          </a:p>
          <a:p>
            <a:pPr marL="342900" lvl="0" indent="-342900" algn="ctr" rtl="0">
              <a:lnSpc>
                <a:spcPct val="100000"/>
              </a:lnSpc>
              <a:spcBef>
                <a:spcPts val="480"/>
              </a:spcBef>
              <a:spcAft>
                <a:spcPts val="0"/>
              </a:spcAft>
              <a:buClr>
                <a:schemeClr val="lt2"/>
              </a:buClr>
              <a:buSzPts val="2400"/>
              <a:buFont typeface="Arial"/>
              <a:buNone/>
            </a:pPr>
            <a:r>
              <a:rPr lang="en-GB" sz="2400" i="1">
                <a:solidFill>
                  <a:schemeClr val="lt2"/>
                </a:solidFill>
              </a:rPr>
              <a:t>The procedures for joining the circuit of the runway in use for finishers will be specified </a:t>
            </a:r>
            <a:r>
              <a:rPr lang="en-GB" sz="2400">
                <a:solidFill>
                  <a:schemeClr val="lt2"/>
                </a:solidFill>
              </a:rPr>
              <a:t>at the briefing. </a:t>
            </a:r>
            <a:endParaRPr sz="2400">
              <a:solidFill>
                <a:schemeClr val="lt2"/>
              </a:solidFill>
            </a:endParaRPr>
          </a:p>
          <a:p>
            <a:pPr marL="342900" lvl="0" indent="-190500" algn="l" rtl="0">
              <a:lnSpc>
                <a:spcPct val="100000"/>
              </a:lnSpc>
              <a:spcBef>
                <a:spcPts val="480"/>
              </a:spcBef>
              <a:spcAft>
                <a:spcPts val="0"/>
              </a:spcAft>
              <a:buClr>
                <a:schemeClr val="dk1"/>
              </a:buClr>
              <a:buSzPts val="2400"/>
              <a:buFont typeface="Arial"/>
              <a:buNone/>
            </a:pPr>
            <a:endParaRPr sz="2400">
              <a:solidFill>
                <a:schemeClr val="lt2"/>
              </a:solidFill>
            </a:endParaRPr>
          </a:p>
        </p:txBody>
      </p:sp>
      <p:sp>
        <p:nvSpPr>
          <p:cNvPr id="413" name="Google Shape;413;p40"/>
          <p:cNvSpPr/>
          <p:nvPr/>
        </p:nvSpPr>
        <p:spPr>
          <a:xfrm>
            <a:off x="468313" y="151776"/>
            <a:ext cx="4896668" cy="108079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600"/>
              <a:buFont typeface="Arial Narrow"/>
              <a:buNone/>
            </a:pPr>
            <a:r>
              <a:rPr lang="en-GB" sz="3600" b="1" i="0" u="none" strike="noStrike" cap="none">
                <a:solidFill>
                  <a:schemeClr val="dk1"/>
                </a:solidFill>
                <a:latin typeface="Arial"/>
                <a:ea typeface="Arial"/>
                <a:cs typeface="Arial"/>
                <a:sym typeface="Arial"/>
              </a:rPr>
              <a:t>Finishing Procedures</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1"/>
          <p:cNvSpPr txBox="1">
            <a:spLocks noGrp="1"/>
          </p:cNvSpPr>
          <p:nvPr>
            <p:ph type="body" idx="4294967295"/>
          </p:nvPr>
        </p:nvSpPr>
        <p:spPr>
          <a:xfrm>
            <a:off x="457200" y="1600200"/>
            <a:ext cx="8229600" cy="4525963"/>
          </a:xfrm>
          <a:prstGeom prst="rect">
            <a:avLst/>
          </a:prstGeom>
          <a:noFill/>
          <a:ln>
            <a:noFill/>
          </a:ln>
        </p:spPr>
        <p:txBody>
          <a:bodyPr spcFirstLastPara="1" wrap="square" lIns="90000" tIns="46800" rIns="90000" bIns="46800" anchor="t" anchorCtr="0">
            <a:noAutofit/>
          </a:bodyPr>
          <a:lstStyle/>
          <a:p>
            <a:pPr marL="342900" lvl="0" indent="-342900" algn="just" rtl="0">
              <a:lnSpc>
                <a:spcPct val="100000"/>
              </a:lnSpc>
              <a:spcBef>
                <a:spcPts val="0"/>
              </a:spcBef>
              <a:spcAft>
                <a:spcPts val="0"/>
              </a:spcAft>
              <a:buClr>
                <a:srgbClr val="FF0000"/>
              </a:buClr>
              <a:buSzPts val="2800"/>
              <a:buFont typeface="Arial"/>
              <a:buChar char="•"/>
            </a:pPr>
            <a:r>
              <a:rPr lang="en-GB" sz="2800" b="1" i="1">
                <a:solidFill>
                  <a:srgbClr val="FF0000"/>
                </a:solidFill>
              </a:rPr>
              <a:t>Finish Ring</a:t>
            </a:r>
            <a:r>
              <a:rPr lang="en-GB" sz="2800" i="1">
                <a:solidFill>
                  <a:schemeClr val="lt2"/>
                </a:solidFill>
              </a:rPr>
              <a:t>  The finish ring will be a </a:t>
            </a:r>
            <a:r>
              <a:rPr lang="en-GB" sz="2800" b="1" i="1"/>
              <a:t>circle with a 5km radius from finish point.</a:t>
            </a:r>
            <a:endParaRPr sz="2800" b="1" i="1"/>
          </a:p>
          <a:p>
            <a:pPr marL="342900" lvl="0" indent="-165100" algn="l" rtl="0">
              <a:lnSpc>
                <a:spcPct val="100000"/>
              </a:lnSpc>
              <a:spcBef>
                <a:spcPts val="560"/>
              </a:spcBef>
              <a:spcAft>
                <a:spcPts val="0"/>
              </a:spcAft>
              <a:buClr>
                <a:schemeClr val="dk1"/>
              </a:buClr>
              <a:buSzPts val="2800"/>
              <a:buFont typeface="Noto Sans Symbols"/>
              <a:buNone/>
            </a:pPr>
            <a:endParaRPr sz="2800" i="1"/>
          </a:p>
          <a:p>
            <a:pPr marL="342900" lvl="0" indent="-165100" algn="l" rtl="0">
              <a:lnSpc>
                <a:spcPct val="100000"/>
              </a:lnSpc>
              <a:spcBef>
                <a:spcPts val="560"/>
              </a:spcBef>
              <a:spcAft>
                <a:spcPts val="0"/>
              </a:spcAft>
              <a:buClr>
                <a:schemeClr val="dk1"/>
              </a:buClr>
              <a:buSzPts val="2800"/>
              <a:buFont typeface="Arial"/>
              <a:buNone/>
            </a:pPr>
            <a:endParaRPr sz="2800" i="1">
              <a:solidFill>
                <a:schemeClr val="lt2"/>
              </a:solidFill>
            </a:endParaRPr>
          </a:p>
        </p:txBody>
      </p:sp>
      <p:sp>
        <p:nvSpPr>
          <p:cNvPr id="419" name="Google Shape;419;p41"/>
          <p:cNvSpPr/>
          <p:nvPr/>
        </p:nvSpPr>
        <p:spPr>
          <a:xfrm>
            <a:off x="539552" y="191442"/>
            <a:ext cx="4896668" cy="108079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3600"/>
              <a:buFont typeface="Arial Narrow"/>
              <a:buNone/>
            </a:pPr>
            <a:r>
              <a:rPr lang="en-GB" sz="3600" b="1" i="0" u="none" strike="noStrike" cap="none">
                <a:solidFill>
                  <a:schemeClr val="dk1"/>
                </a:solidFill>
                <a:latin typeface="Arial"/>
                <a:ea typeface="Arial"/>
                <a:cs typeface="Arial"/>
                <a:sym typeface="Arial"/>
              </a:rPr>
              <a:t>Finishing Option</a:t>
            </a:r>
            <a:endParaRPr sz="54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2"/>
          <p:cNvSpPr txBox="1">
            <a:spLocks noGrp="1"/>
          </p:cNvSpPr>
          <p:nvPr>
            <p:ph type="title" idx="4294967295"/>
          </p:nvPr>
        </p:nvSpPr>
        <p:spPr>
          <a:xfrm>
            <a:off x="789644" y="340369"/>
            <a:ext cx="4934484" cy="703604"/>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2400" b="1">
                <a:solidFill>
                  <a:schemeClr val="dk1"/>
                </a:solidFill>
              </a:rPr>
              <a:t>Minimum Height for the Finish</a:t>
            </a:r>
            <a:endParaRPr/>
          </a:p>
        </p:txBody>
      </p:sp>
      <p:sp>
        <p:nvSpPr>
          <p:cNvPr id="425" name="Google Shape;425;p42"/>
          <p:cNvSpPr txBox="1">
            <a:spLocks noGrp="1"/>
          </p:cNvSpPr>
          <p:nvPr>
            <p:ph type="body" idx="4294967295"/>
          </p:nvPr>
        </p:nvSpPr>
        <p:spPr>
          <a:xfrm>
            <a:off x="457200" y="1600200"/>
            <a:ext cx="8229600" cy="4525963"/>
          </a:xfrm>
          <a:prstGeom prst="rect">
            <a:avLst/>
          </a:prstGeom>
          <a:noFill/>
          <a:ln>
            <a:noFill/>
          </a:ln>
        </p:spPr>
        <p:txBody>
          <a:bodyPr spcFirstLastPara="1" wrap="square" lIns="90000" tIns="46800" rIns="90000" bIns="46800" anchor="t" anchorCtr="0">
            <a:noAutofit/>
          </a:bodyPr>
          <a:lstStyle/>
          <a:p>
            <a:pPr marL="342900" lvl="0" indent="-342900" algn="l" rtl="0">
              <a:lnSpc>
                <a:spcPct val="100000"/>
              </a:lnSpc>
              <a:spcBef>
                <a:spcPts val="1800"/>
              </a:spcBef>
              <a:spcAft>
                <a:spcPts val="0"/>
              </a:spcAft>
              <a:buClr>
                <a:schemeClr val="lt2"/>
              </a:buClr>
              <a:buSzPts val="2800"/>
              <a:buFont typeface="Arial"/>
              <a:buChar char="•"/>
            </a:pPr>
            <a:r>
              <a:rPr lang="en-GB" sz="2800" i="1">
                <a:solidFill>
                  <a:schemeClr val="lt2"/>
                </a:solidFill>
              </a:rPr>
              <a:t>The minimum altitude, expressed in </a:t>
            </a:r>
            <a:r>
              <a:rPr lang="en-GB" sz="2800" b="1" i="1"/>
              <a:t>AMSL</a:t>
            </a:r>
            <a:r>
              <a:rPr lang="en-GB" sz="2800" i="1">
                <a:solidFill>
                  <a:schemeClr val="lt2"/>
                </a:solidFill>
              </a:rPr>
              <a:t>, for crossing the finish ring will be specified </a:t>
            </a:r>
            <a:r>
              <a:rPr lang="en-GB" sz="2800" b="1" i="1"/>
              <a:t>at the daily briefing</a:t>
            </a:r>
            <a:r>
              <a:rPr lang="en-GB" sz="2800" i="1">
                <a:solidFill>
                  <a:schemeClr val="lt2"/>
                </a:solidFill>
              </a:rPr>
              <a:t>. Due to geography around the airfield </a:t>
            </a:r>
            <a:r>
              <a:rPr lang="en-GB" sz="2800" b="1" i="1"/>
              <a:t>two finish Ring </a:t>
            </a:r>
            <a:r>
              <a:rPr lang="en-GB" sz="2800" i="1">
                <a:solidFill>
                  <a:schemeClr val="lt2"/>
                </a:solidFill>
              </a:rPr>
              <a:t>configurations will be used. Exact variant will be specified at daily briefing. Minimum altitude </a:t>
            </a:r>
            <a:r>
              <a:rPr lang="en-GB" sz="2800" b="1" i="1"/>
              <a:t>460 AMSL</a:t>
            </a:r>
            <a:r>
              <a:rPr lang="en-GB" sz="2800" i="1">
                <a:solidFill>
                  <a:schemeClr val="lt2"/>
                </a:solidFill>
              </a:rPr>
              <a:t> (southerly directions) or </a:t>
            </a:r>
            <a:r>
              <a:rPr lang="en-GB" sz="2800" b="1" i="1"/>
              <a:t>560 AMSL</a:t>
            </a:r>
            <a:r>
              <a:rPr lang="en-GB" sz="2800" i="1">
                <a:solidFill>
                  <a:schemeClr val="lt2"/>
                </a:solidFill>
              </a:rPr>
              <a:t> (northerly directions)</a:t>
            </a:r>
            <a:endParaRPr sz="2800" i="1">
              <a:solidFill>
                <a:schemeClr val="lt2"/>
              </a:solidFill>
            </a:endParaRPr>
          </a:p>
          <a:p>
            <a:pPr marL="457200" lvl="0" indent="0" algn="l" rtl="0">
              <a:lnSpc>
                <a:spcPct val="100000"/>
              </a:lnSpc>
              <a:spcBef>
                <a:spcPts val="1800"/>
              </a:spcBef>
              <a:spcAft>
                <a:spcPts val="0"/>
              </a:spcAft>
              <a:buSzPts val="3200"/>
              <a:buNone/>
            </a:pPr>
            <a:endParaRPr sz="2800" i="1">
              <a:solidFill>
                <a:schemeClr val="lt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3"/>
          <p:cNvSpPr txBox="1">
            <a:spLocks noGrp="1"/>
          </p:cNvSpPr>
          <p:nvPr>
            <p:ph type="body" idx="4294967295"/>
          </p:nvPr>
        </p:nvSpPr>
        <p:spPr>
          <a:xfrm>
            <a:off x="0" y="1600200"/>
            <a:ext cx="8892480" cy="4709120"/>
          </a:xfrm>
          <a:prstGeom prst="rect">
            <a:avLst/>
          </a:prstGeom>
          <a:noFill/>
          <a:ln>
            <a:noFill/>
          </a:ln>
        </p:spPr>
        <p:txBody>
          <a:bodyPr spcFirstLastPara="1" wrap="square" lIns="90000" tIns="46800" rIns="90000" bIns="46800" anchor="t" anchorCtr="0">
            <a:noAutofit/>
          </a:bodyPr>
          <a:lstStyle/>
          <a:p>
            <a:pPr marL="342900" lvl="0" indent="-342900" algn="just" rtl="0">
              <a:lnSpc>
                <a:spcPct val="100000"/>
              </a:lnSpc>
              <a:spcBef>
                <a:spcPts val="0"/>
              </a:spcBef>
              <a:spcAft>
                <a:spcPts val="0"/>
              </a:spcAft>
              <a:buClr>
                <a:schemeClr val="lt2"/>
              </a:buClr>
              <a:buSzPts val="2800"/>
              <a:buFont typeface="Arial"/>
              <a:buNone/>
            </a:pPr>
            <a:r>
              <a:rPr lang="en-GB" sz="2800" i="1">
                <a:solidFill>
                  <a:schemeClr val="lt2"/>
                </a:solidFill>
              </a:rPr>
              <a:t> 	</a:t>
            </a:r>
            <a:r>
              <a:rPr lang="en-GB" sz="2800" b="1" i="1"/>
              <a:t>Note:</a:t>
            </a:r>
            <a:r>
              <a:rPr lang="en-GB" sz="2800" b="1" i="1">
                <a:solidFill>
                  <a:schemeClr val="lt2"/>
                </a:solidFill>
              </a:rPr>
              <a:t> </a:t>
            </a:r>
            <a:r>
              <a:rPr lang="en-GB" sz="2800" i="1">
                <a:solidFill>
                  <a:schemeClr val="lt2"/>
                </a:solidFill>
              </a:rPr>
              <a:t>The altitude for crossing the finish line will be checked on the flight records. Since this measurement may not be precise it </a:t>
            </a:r>
            <a:r>
              <a:rPr lang="en-GB" sz="2800" b="1" i="1"/>
              <a:t>is up to the pilots to take the right margin.</a:t>
            </a:r>
            <a:endParaRPr sz="2800" b="1" i="1"/>
          </a:p>
          <a:p>
            <a:pPr marL="342900" lvl="0" indent="-342900" algn="just" rtl="0">
              <a:lnSpc>
                <a:spcPct val="100000"/>
              </a:lnSpc>
              <a:spcBef>
                <a:spcPts val="560"/>
              </a:spcBef>
              <a:spcAft>
                <a:spcPts val="0"/>
              </a:spcAft>
              <a:buClr>
                <a:schemeClr val="dk1"/>
              </a:buClr>
              <a:buSzPts val="2800"/>
              <a:buFont typeface="Arial"/>
              <a:buNone/>
            </a:pPr>
            <a:endParaRPr sz="2800" b="1" i="1"/>
          </a:p>
          <a:p>
            <a:pPr marL="342900" lvl="0" indent="-342900" algn="just" rtl="0">
              <a:lnSpc>
                <a:spcPct val="100000"/>
              </a:lnSpc>
              <a:spcBef>
                <a:spcPts val="560"/>
              </a:spcBef>
              <a:spcAft>
                <a:spcPts val="0"/>
              </a:spcAft>
              <a:buClr>
                <a:schemeClr val="lt2"/>
              </a:buClr>
              <a:buSzPts val="2800"/>
              <a:buFont typeface="Arial"/>
              <a:buNone/>
            </a:pPr>
            <a:r>
              <a:rPr lang="en-GB" sz="2800" i="1">
                <a:solidFill>
                  <a:schemeClr val="lt2"/>
                </a:solidFill>
              </a:rPr>
              <a:t>	During final approach and/or before crossing the finish, pilots </a:t>
            </a:r>
            <a:r>
              <a:rPr lang="en-GB" sz="2800" b="1" i="1">
                <a:solidFill>
                  <a:srgbClr val="FF0000"/>
                </a:solidFill>
              </a:rPr>
              <a:t>shall </a:t>
            </a:r>
            <a:r>
              <a:rPr lang="en-GB" sz="2800" b="1" i="1" u="sng">
                <a:solidFill>
                  <a:srgbClr val="FF0000"/>
                </a:solidFill>
              </a:rPr>
              <a:t>maintain a descending flight profile and cross the airfield boundary</a:t>
            </a:r>
            <a:r>
              <a:rPr lang="en-GB" sz="2800" b="1" i="1">
                <a:solidFill>
                  <a:srgbClr val="FF0000"/>
                </a:solidFill>
              </a:rPr>
              <a:t> at a height which cannot endanger persons (seen or unseen), vessels, vehicles or structures.</a:t>
            </a:r>
            <a:endParaRPr sz="2800" b="1" i="1">
              <a:solidFill>
                <a:srgbClr val="FF0000"/>
              </a:solidFill>
            </a:endParaRPr>
          </a:p>
          <a:p>
            <a:pPr marL="342900" lvl="0" indent="-342900" algn="just" rtl="0">
              <a:lnSpc>
                <a:spcPct val="100000"/>
              </a:lnSpc>
              <a:spcBef>
                <a:spcPts val="560"/>
              </a:spcBef>
              <a:spcAft>
                <a:spcPts val="0"/>
              </a:spcAft>
              <a:buClr>
                <a:schemeClr val="dk1"/>
              </a:buClr>
              <a:buSzPts val="2800"/>
              <a:buFont typeface="Arial"/>
              <a:buNone/>
            </a:pPr>
            <a:endParaRPr sz="2800">
              <a:solidFill>
                <a:schemeClr val="lt2"/>
              </a:solidFill>
            </a:endParaRPr>
          </a:p>
          <a:p>
            <a:pPr marL="342900" lvl="0" indent="-165100" algn="l" rtl="0">
              <a:lnSpc>
                <a:spcPct val="100000"/>
              </a:lnSpc>
              <a:spcBef>
                <a:spcPts val="560"/>
              </a:spcBef>
              <a:spcAft>
                <a:spcPts val="0"/>
              </a:spcAft>
              <a:buClr>
                <a:schemeClr val="dk1"/>
              </a:buClr>
              <a:buSzPts val="2800"/>
              <a:buFont typeface="Arial"/>
              <a:buNone/>
            </a:pPr>
            <a:endParaRPr sz="2800">
              <a:solidFill>
                <a:schemeClr val="lt2"/>
              </a:solidFill>
            </a:endParaRPr>
          </a:p>
        </p:txBody>
      </p:sp>
      <p:sp>
        <p:nvSpPr>
          <p:cNvPr id="431" name="Google Shape;431;p43"/>
          <p:cNvSpPr txBox="1"/>
          <p:nvPr/>
        </p:nvSpPr>
        <p:spPr>
          <a:xfrm>
            <a:off x="789644" y="340369"/>
            <a:ext cx="4934484" cy="703604"/>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Minimum Height and </a:t>
            </a:r>
            <a:br>
              <a:rPr lang="en-GB" sz="2400" b="1" i="0" u="none" strike="noStrike" cap="none">
                <a:solidFill>
                  <a:schemeClr val="dk1"/>
                </a:solidFill>
                <a:latin typeface="Arial"/>
                <a:ea typeface="Arial"/>
                <a:cs typeface="Arial"/>
                <a:sym typeface="Arial"/>
              </a:rPr>
            </a:br>
            <a:r>
              <a:rPr lang="en-GB" sz="2400" b="1" i="0" u="none" strike="noStrike" cap="none">
                <a:solidFill>
                  <a:schemeClr val="dk1"/>
                </a:solidFill>
                <a:latin typeface="Arial"/>
                <a:ea typeface="Arial"/>
                <a:cs typeface="Arial"/>
                <a:sym typeface="Arial"/>
              </a:rPr>
              <a:t>Maximum Altitude for the Finish</a:t>
            </a:r>
            <a:endParaRPr sz="2400" b="1"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4"/>
          <p:cNvSpPr txBox="1"/>
          <p:nvPr/>
        </p:nvSpPr>
        <p:spPr>
          <a:xfrm>
            <a:off x="251520" y="268034"/>
            <a:ext cx="5616575" cy="855241"/>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Arial"/>
                <a:ea typeface="Arial"/>
                <a:cs typeface="Arial"/>
                <a:sym typeface="Arial"/>
              </a:rPr>
              <a:t>Landing Procedures</a:t>
            </a:r>
            <a:endParaRPr sz="1400" b="0" i="0" u="none" strike="noStrike" cap="none">
              <a:solidFill>
                <a:srgbClr val="000000"/>
              </a:solidFill>
              <a:latin typeface="Arial"/>
              <a:ea typeface="Arial"/>
              <a:cs typeface="Arial"/>
              <a:sym typeface="Arial"/>
            </a:endParaRPr>
          </a:p>
        </p:txBody>
      </p:sp>
      <p:sp>
        <p:nvSpPr>
          <p:cNvPr id="438" name="Google Shape;438;p44"/>
          <p:cNvSpPr txBox="1">
            <a:spLocks noGrp="1"/>
          </p:cNvSpPr>
          <p:nvPr>
            <p:ph type="body" idx="1"/>
          </p:nvPr>
        </p:nvSpPr>
        <p:spPr>
          <a:xfrm>
            <a:off x="457200" y="1600200"/>
            <a:ext cx="8229600" cy="4781128"/>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Font typeface="Arial"/>
              <a:buChar char="•"/>
            </a:pPr>
            <a:r>
              <a:rPr lang="en-GB" sz="2000" i="1"/>
              <a:t>The landing frequency is the same as the finish frequency </a:t>
            </a:r>
            <a:endParaRPr/>
          </a:p>
          <a:p>
            <a:pPr marL="0" lvl="0" indent="0" algn="l" rtl="0">
              <a:lnSpc>
                <a:spcPct val="80000"/>
              </a:lnSpc>
              <a:spcBef>
                <a:spcPts val="400"/>
              </a:spcBef>
              <a:spcAft>
                <a:spcPts val="0"/>
              </a:spcAft>
              <a:buClr>
                <a:schemeClr val="dk1"/>
              </a:buClr>
              <a:buSzPts val="2000"/>
              <a:buFont typeface="Arial"/>
              <a:buNone/>
            </a:pPr>
            <a:endParaRPr sz="2000" i="1">
              <a:solidFill>
                <a:schemeClr val="lt2"/>
              </a:solidFill>
            </a:endParaRPr>
          </a:p>
          <a:p>
            <a:pPr marL="342900" lvl="0" indent="-342900" algn="ctr" rtl="0">
              <a:lnSpc>
                <a:spcPct val="80000"/>
              </a:lnSpc>
              <a:spcBef>
                <a:spcPts val="640"/>
              </a:spcBef>
              <a:spcAft>
                <a:spcPts val="0"/>
              </a:spcAft>
              <a:buClr>
                <a:schemeClr val="dk1"/>
              </a:buClr>
              <a:buSzPts val="3200"/>
              <a:buFont typeface="Noto Sans Symbols"/>
              <a:buNone/>
            </a:pPr>
            <a:r>
              <a:rPr lang="en-GB" b="1" i="1">
                <a:solidFill>
                  <a:srgbClr val="FF0000"/>
                </a:solidFill>
              </a:rPr>
              <a:t>123.055 MHz</a:t>
            </a:r>
            <a:r>
              <a:rPr lang="en-GB" i="1">
                <a:solidFill>
                  <a:schemeClr val="lt2"/>
                </a:solidFill>
              </a:rPr>
              <a:t> call sign </a:t>
            </a:r>
            <a:r>
              <a:rPr lang="en-GB" b="1" i="1">
                <a:solidFill>
                  <a:srgbClr val="FF0000"/>
                </a:solidFill>
              </a:rPr>
              <a:t>Prievidza TRAFFIC</a:t>
            </a:r>
            <a:r>
              <a:rPr lang="en-GB" sz="2400" i="1">
                <a:solidFill>
                  <a:srgbClr val="FF0000"/>
                </a:solidFill>
              </a:rPr>
              <a:t>.</a:t>
            </a:r>
            <a:r>
              <a:rPr lang="en-GB" sz="2400" i="1">
                <a:solidFill>
                  <a:schemeClr val="lt2"/>
                </a:solidFill>
              </a:rPr>
              <a:t> </a:t>
            </a:r>
            <a:endParaRPr sz="2400" i="1">
              <a:solidFill>
                <a:schemeClr val="lt2"/>
              </a:solidFill>
            </a:endParaRPr>
          </a:p>
          <a:p>
            <a:pPr marL="342900" lvl="0" indent="-190500" algn="l" rtl="0">
              <a:lnSpc>
                <a:spcPct val="80000"/>
              </a:lnSpc>
              <a:spcBef>
                <a:spcPts val="480"/>
              </a:spcBef>
              <a:spcAft>
                <a:spcPts val="0"/>
              </a:spcAft>
              <a:buClr>
                <a:schemeClr val="dk1"/>
              </a:buClr>
              <a:buSzPts val="2400"/>
              <a:buFont typeface="Noto Sans Symbols"/>
              <a:buNone/>
            </a:pPr>
            <a:endParaRPr sz="2400" i="1">
              <a:solidFill>
                <a:schemeClr val="lt2"/>
              </a:solidFill>
            </a:endParaRPr>
          </a:p>
          <a:p>
            <a:pPr marL="342900" lvl="0" indent="-342900" algn="l" rtl="0">
              <a:lnSpc>
                <a:spcPct val="80000"/>
              </a:lnSpc>
              <a:spcBef>
                <a:spcPts val="480"/>
              </a:spcBef>
              <a:spcAft>
                <a:spcPts val="0"/>
              </a:spcAft>
              <a:buClr>
                <a:schemeClr val="dk1"/>
              </a:buClr>
              <a:buSzPts val="2400"/>
              <a:buFont typeface="Arial"/>
              <a:buChar char="•"/>
            </a:pPr>
            <a:r>
              <a:rPr lang="en-GB" sz="2400" i="1">
                <a:solidFill>
                  <a:schemeClr val="lt2"/>
                </a:solidFill>
              </a:rPr>
              <a:t>As a general rule, </a:t>
            </a:r>
            <a:endParaRPr sz="2400" i="1">
              <a:solidFill>
                <a:schemeClr val="lt2"/>
              </a:solidFill>
            </a:endParaRPr>
          </a:p>
          <a:p>
            <a:pPr marL="342900" lvl="0" indent="-342900" algn="l" rtl="0">
              <a:lnSpc>
                <a:spcPct val="80000"/>
              </a:lnSpc>
              <a:spcBef>
                <a:spcPts val="480"/>
              </a:spcBef>
              <a:spcAft>
                <a:spcPts val="0"/>
              </a:spcAft>
              <a:buClr>
                <a:schemeClr val="dk1"/>
              </a:buClr>
              <a:buSzPts val="2400"/>
              <a:buFont typeface="Noto Sans Symbols"/>
              <a:buNone/>
            </a:pPr>
            <a:r>
              <a:rPr lang="en-GB" sz="2400" i="1">
                <a:solidFill>
                  <a:schemeClr val="lt2"/>
                </a:solidFill>
              </a:rPr>
              <a:t>    </a:t>
            </a:r>
            <a:r>
              <a:rPr lang="en-GB" sz="2400" b="1" i="1">
                <a:solidFill>
                  <a:srgbClr val="FF0000"/>
                </a:solidFill>
              </a:rPr>
              <a:t>direct landings</a:t>
            </a:r>
            <a:r>
              <a:rPr lang="en-GB" sz="2400" b="1" i="1"/>
              <a:t> will take place on the East part of the runway</a:t>
            </a:r>
            <a:r>
              <a:rPr lang="en-GB" sz="2400" i="1">
                <a:solidFill>
                  <a:schemeClr val="lt2"/>
                </a:solidFill>
              </a:rPr>
              <a:t> while </a:t>
            </a:r>
            <a:r>
              <a:rPr lang="en-GB" sz="2400" b="1" i="1">
                <a:solidFill>
                  <a:srgbClr val="FF0000"/>
                </a:solidFill>
              </a:rPr>
              <a:t>circle to land</a:t>
            </a:r>
            <a:r>
              <a:rPr lang="en-GB" sz="2400" i="1">
                <a:solidFill>
                  <a:schemeClr val="lt2"/>
                </a:solidFill>
              </a:rPr>
              <a:t> and landings after speed finishes will take place </a:t>
            </a:r>
            <a:r>
              <a:rPr lang="en-GB" sz="2400" b="1" i="1"/>
              <a:t>on the West part of the runway</a:t>
            </a:r>
            <a:endParaRPr/>
          </a:p>
          <a:p>
            <a:pPr marL="342900" lvl="0" indent="-342900" algn="l" rtl="0">
              <a:lnSpc>
                <a:spcPct val="80000"/>
              </a:lnSpc>
              <a:spcBef>
                <a:spcPts val="480"/>
              </a:spcBef>
              <a:spcAft>
                <a:spcPts val="0"/>
              </a:spcAft>
              <a:buClr>
                <a:schemeClr val="dk1"/>
              </a:buClr>
              <a:buSzPts val="2400"/>
              <a:buFont typeface="Noto Sans Symbols"/>
              <a:buNone/>
            </a:pPr>
            <a:endParaRPr sz="2400" i="1">
              <a:solidFill>
                <a:schemeClr val="lt2"/>
              </a:solidFill>
            </a:endParaRPr>
          </a:p>
          <a:p>
            <a:pPr marL="342900" lvl="0" indent="-342900" algn="ctr" rtl="0">
              <a:lnSpc>
                <a:spcPct val="80000"/>
              </a:lnSpc>
              <a:spcBef>
                <a:spcPts val="560"/>
              </a:spcBef>
              <a:spcAft>
                <a:spcPts val="0"/>
              </a:spcAft>
              <a:buClr>
                <a:schemeClr val="dk1"/>
              </a:buClr>
              <a:buSzPts val="2400"/>
              <a:buFont typeface="Noto Sans Symbols"/>
              <a:buNone/>
            </a:pPr>
            <a:r>
              <a:rPr lang="en-GB" sz="2400" i="1">
                <a:solidFill>
                  <a:schemeClr val="lt2"/>
                </a:solidFill>
              </a:rPr>
              <a:t>Pilots shall </a:t>
            </a:r>
            <a:r>
              <a:rPr lang="en-GB" sz="2800" b="1" i="1">
                <a:solidFill>
                  <a:srgbClr val="FF0000"/>
                </a:solidFill>
              </a:rPr>
              <a:t>land as long as possible without changing direction. </a:t>
            </a:r>
            <a:endParaRPr sz="2800" b="1" i="1">
              <a:solidFill>
                <a:srgbClr val="FF0000"/>
              </a:solidFill>
            </a:endParaRPr>
          </a:p>
          <a:p>
            <a:pPr marL="342900" lvl="0" indent="-342900" algn="ctr" rtl="0">
              <a:lnSpc>
                <a:spcPct val="80000"/>
              </a:lnSpc>
              <a:spcBef>
                <a:spcPts val="320"/>
              </a:spcBef>
              <a:spcAft>
                <a:spcPts val="0"/>
              </a:spcAft>
              <a:buClr>
                <a:schemeClr val="dk1"/>
              </a:buClr>
              <a:buSzPts val="1600"/>
              <a:buFont typeface="Noto Sans Symbols"/>
              <a:buNone/>
            </a:pPr>
            <a:endParaRPr sz="1600" b="1" i="1">
              <a:solidFill>
                <a:srgbClr val="FF0000"/>
              </a:solidFill>
            </a:endParaRPr>
          </a:p>
          <a:p>
            <a:pPr marL="342900" lvl="0" indent="-342900" algn="ctr" rtl="0">
              <a:lnSpc>
                <a:spcPct val="80000"/>
              </a:lnSpc>
              <a:spcBef>
                <a:spcPts val="640"/>
              </a:spcBef>
              <a:spcAft>
                <a:spcPts val="0"/>
              </a:spcAft>
              <a:buClr>
                <a:schemeClr val="dk1"/>
              </a:buClr>
              <a:buSzPts val="2800"/>
              <a:buFont typeface="Noto Sans Symbols"/>
              <a:buNone/>
            </a:pPr>
            <a:r>
              <a:rPr lang="en-GB" sz="2800" b="1" i="1">
                <a:solidFill>
                  <a:srgbClr val="FF0000"/>
                </a:solidFill>
              </a:rPr>
              <a:t>Dangerous behaviour will be penalised</a:t>
            </a:r>
            <a:r>
              <a:rPr lang="en-GB" b="1" i="1">
                <a:solidFill>
                  <a:srgbClr val="FF0000"/>
                </a:solidFill>
              </a:rPr>
              <a:t>.</a:t>
            </a:r>
            <a:endParaRPr b="1" i="1">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Noto Sans Symbols"/>
              <a:buNone/>
            </a:pPr>
            <a:endParaRPr sz="1800" i="1">
              <a:solidFill>
                <a:schemeClr val="lt2"/>
              </a:solidFill>
            </a:endParaRPr>
          </a:p>
          <a:p>
            <a:pPr marL="342900" lvl="0" indent="-342900" algn="l" rtl="0">
              <a:lnSpc>
                <a:spcPct val="100000"/>
              </a:lnSpc>
              <a:spcBef>
                <a:spcPts val="640"/>
              </a:spcBef>
              <a:spcAft>
                <a:spcPts val="0"/>
              </a:spcAft>
              <a:buClr>
                <a:schemeClr val="dk1"/>
              </a:buClr>
              <a:buSzPts val="3200"/>
              <a:buFont typeface="Arial"/>
              <a:buChar char="•"/>
            </a:pPr>
            <a:r>
              <a:rPr lang="en-GB" i="1"/>
              <a:t>If </a:t>
            </a:r>
            <a:r>
              <a:rPr lang="en-GB" b="1" i="1"/>
              <a:t>several pilots are landing together</a:t>
            </a:r>
            <a:r>
              <a:rPr lang="en-GB" i="1"/>
              <a:t>, the </a:t>
            </a:r>
            <a:r>
              <a:rPr lang="en-GB" b="1" i="1"/>
              <a:t>first pilot will land as close as possible to the Eastern edge of the runway</a:t>
            </a:r>
            <a:endParaRPr i="1"/>
          </a:p>
          <a:p>
            <a:pPr marL="342900" lvl="0" indent="-342900" algn="l" rtl="0">
              <a:lnSpc>
                <a:spcPct val="100000"/>
              </a:lnSpc>
              <a:spcBef>
                <a:spcPts val="640"/>
              </a:spcBef>
              <a:spcAft>
                <a:spcPts val="0"/>
              </a:spcAft>
              <a:buClr>
                <a:schemeClr val="dk1"/>
              </a:buClr>
              <a:buSzPts val="3200"/>
              <a:buFont typeface="Arial"/>
              <a:buChar char="•"/>
            </a:pPr>
            <a:r>
              <a:rPr lang="en-GB" i="1"/>
              <a:t>The </a:t>
            </a:r>
            <a:r>
              <a:rPr lang="en-GB" b="1" i="1"/>
              <a:t>next pilots</a:t>
            </a:r>
            <a:r>
              <a:rPr lang="en-GB" i="1"/>
              <a:t> a little </a:t>
            </a:r>
            <a:r>
              <a:rPr lang="en-GB" b="1" i="1"/>
              <a:t>more to the West. </a:t>
            </a:r>
            <a:endParaRPr b="1" i="1"/>
          </a:p>
          <a:p>
            <a:pPr marL="342900" lvl="0" indent="-139700" algn="l" rtl="0">
              <a:lnSpc>
                <a:spcPct val="100000"/>
              </a:lnSpc>
              <a:spcBef>
                <a:spcPts val="640"/>
              </a:spcBef>
              <a:spcAft>
                <a:spcPts val="0"/>
              </a:spcAft>
              <a:buClr>
                <a:schemeClr val="dk1"/>
              </a:buClr>
              <a:buSzPts val="3200"/>
              <a:buFont typeface="Noto Sans Symbols"/>
              <a:buNone/>
            </a:pPr>
            <a:endParaRPr b="1" i="1"/>
          </a:p>
          <a:p>
            <a:pPr marL="342900" lvl="0" indent="-342900" algn="ctr" rtl="0">
              <a:lnSpc>
                <a:spcPct val="100000"/>
              </a:lnSpc>
              <a:spcBef>
                <a:spcPts val="640"/>
              </a:spcBef>
              <a:spcAft>
                <a:spcPts val="0"/>
              </a:spcAft>
              <a:buClr>
                <a:schemeClr val="dk1"/>
              </a:buClr>
              <a:buSzPts val="3200"/>
              <a:buFont typeface="Noto Sans Symbols"/>
              <a:buNone/>
            </a:pPr>
            <a:r>
              <a:rPr lang="en-GB" b="1" i="1">
                <a:solidFill>
                  <a:srgbClr val="FF0000"/>
                </a:solidFill>
              </a:rPr>
              <a:t>Dangerous behaviour will be penalized.</a:t>
            </a:r>
            <a:endParaRPr b="1" i="1">
              <a:solidFill>
                <a:srgbClr val="FF0000"/>
              </a:solidFill>
            </a:endParaRPr>
          </a:p>
        </p:txBody>
      </p:sp>
      <p:sp>
        <p:nvSpPr>
          <p:cNvPr id="446" name="Google Shape;446;p45"/>
          <p:cNvSpPr txBox="1"/>
          <p:nvPr/>
        </p:nvSpPr>
        <p:spPr>
          <a:xfrm>
            <a:off x="251520" y="268034"/>
            <a:ext cx="5616575" cy="855241"/>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Arial"/>
                <a:ea typeface="Arial"/>
                <a:cs typeface="Arial"/>
                <a:sym typeface="Arial"/>
              </a:rPr>
              <a:t>Landing Procedures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342b928d523_0_0"/>
          <p:cNvSpPr txBox="1">
            <a:spLocks noGrp="1"/>
          </p:cNvSpPr>
          <p:nvPr>
            <p:ph type="body" idx="1"/>
          </p:nvPr>
        </p:nvSpPr>
        <p:spPr>
          <a:xfrm>
            <a:off x="457200" y="1706550"/>
            <a:ext cx="8229600" cy="4526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60"/>
              </a:spcBef>
              <a:spcAft>
                <a:spcPts val="0"/>
              </a:spcAft>
              <a:buSzPts val="1600"/>
              <a:buChar char="•"/>
            </a:pPr>
            <a:r>
              <a:rPr lang="en-GB" sz="3000"/>
              <a:t>Not communicated and/or not approved short landing procedure will be considered as: “Incorrect landing procedure” and will be penalised as a safety violation!</a:t>
            </a:r>
            <a:endParaRPr sz="3000"/>
          </a:p>
          <a:p>
            <a:pPr marL="457200" lvl="0" indent="0" algn="l" rtl="0">
              <a:lnSpc>
                <a:spcPct val="100000"/>
              </a:lnSpc>
              <a:spcBef>
                <a:spcPts val="360"/>
              </a:spcBef>
              <a:spcAft>
                <a:spcPts val="0"/>
              </a:spcAft>
              <a:buSzPts val="1800"/>
              <a:buNone/>
            </a:pPr>
            <a:endParaRPr sz="3000"/>
          </a:p>
          <a:p>
            <a:pPr marL="457200" lvl="0" indent="-330200" algn="l" rtl="0">
              <a:lnSpc>
                <a:spcPct val="100000"/>
              </a:lnSpc>
              <a:spcBef>
                <a:spcPts val="360"/>
              </a:spcBef>
              <a:spcAft>
                <a:spcPts val="0"/>
              </a:spcAft>
              <a:buSzPts val="1600"/>
              <a:buChar char="•"/>
            </a:pPr>
            <a:r>
              <a:rPr lang="en-GB" sz="3000"/>
              <a:t>The flight trace must not show excessive pull-ups or dives from 10km to landing. Excessive manoeuvres and pull-ups or dives more than 25m will be penalised as a safety violation!</a:t>
            </a:r>
            <a:endParaRPr sz="3000"/>
          </a:p>
        </p:txBody>
      </p:sp>
      <p:sp>
        <p:nvSpPr>
          <p:cNvPr id="454" name="Google Shape;454;g342b928d523_0_0"/>
          <p:cNvSpPr txBox="1"/>
          <p:nvPr/>
        </p:nvSpPr>
        <p:spPr>
          <a:xfrm>
            <a:off x="251520" y="268034"/>
            <a:ext cx="5616600" cy="8553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Arial"/>
                <a:ea typeface="Arial"/>
                <a:cs typeface="Arial"/>
                <a:sym typeface="Arial"/>
              </a:rPr>
              <a:t>Landing Procedures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42b928d523_0_8"/>
          <p:cNvSpPr txBox="1">
            <a:spLocks noGrp="1"/>
          </p:cNvSpPr>
          <p:nvPr>
            <p:ph type="body" idx="1"/>
          </p:nvPr>
        </p:nvSpPr>
        <p:spPr>
          <a:xfrm>
            <a:off x="457200" y="1706550"/>
            <a:ext cx="8229600" cy="4526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360"/>
              </a:spcBef>
              <a:spcAft>
                <a:spcPts val="0"/>
              </a:spcAft>
              <a:buSzPts val="1600"/>
              <a:buChar char="•"/>
            </a:pPr>
            <a:r>
              <a:rPr lang="en-GB" sz="3000"/>
              <a:t>The aim is that all landing gliders must land as long as possible (without changing direction) to allow other gliders to land safely behind and to use as much runway as possible.</a:t>
            </a:r>
            <a:endParaRPr sz="3000"/>
          </a:p>
          <a:p>
            <a:pPr marL="457200" lvl="0" indent="0" algn="l" rtl="0">
              <a:lnSpc>
                <a:spcPct val="100000"/>
              </a:lnSpc>
              <a:spcBef>
                <a:spcPts val="360"/>
              </a:spcBef>
              <a:spcAft>
                <a:spcPts val="0"/>
              </a:spcAft>
              <a:buSzPts val="1800"/>
              <a:buNone/>
            </a:pPr>
            <a:endParaRPr sz="3000"/>
          </a:p>
          <a:p>
            <a:pPr marL="457200" lvl="0" indent="-330200" algn="l" rtl="0">
              <a:lnSpc>
                <a:spcPct val="100000"/>
              </a:lnSpc>
              <a:spcBef>
                <a:spcPts val="360"/>
              </a:spcBef>
              <a:spcAft>
                <a:spcPts val="0"/>
              </a:spcAft>
              <a:buSzPts val="1600"/>
              <a:buChar char="•"/>
            </a:pPr>
            <a:r>
              <a:rPr lang="en-GB" sz="3000"/>
              <a:t>Landed gliders must be removed back from the runway as quickly as possible. For towing of gliders , dedicated paths must be used only.</a:t>
            </a:r>
            <a:endParaRPr sz="3000"/>
          </a:p>
          <a:p>
            <a:pPr marL="457200" lvl="0" indent="0" algn="l" rtl="0">
              <a:lnSpc>
                <a:spcPct val="100000"/>
              </a:lnSpc>
              <a:spcBef>
                <a:spcPts val="360"/>
              </a:spcBef>
              <a:spcAft>
                <a:spcPts val="0"/>
              </a:spcAft>
              <a:buSzPts val="1800"/>
              <a:buNone/>
            </a:pPr>
            <a:endParaRPr/>
          </a:p>
        </p:txBody>
      </p:sp>
      <p:sp>
        <p:nvSpPr>
          <p:cNvPr id="462" name="Google Shape;462;g342b928d523_0_8"/>
          <p:cNvSpPr txBox="1"/>
          <p:nvPr/>
        </p:nvSpPr>
        <p:spPr>
          <a:xfrm>
            <a:off x="251520" y="268034"/>
            <a:ext cx="5616600" cy="8553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dk1"/>
                </a:solidFill>
                <a:latin typeface="Arial"/>
                <a:ea typeface="Arial"/>
                <a:cs typeface="Arial"/>
                <a:sym typeface="Arial"/>
              </a:rPr>
              <a:t>Landing Procedures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6"/>
          <p:cNvSpPr txBox="1"/>
          <p:nvPr/>
        </p:nvSpPr>
        <p:spPr>
          <a:xfrm>
            <a:off x="179388" y="260350"/>
            <a:ext cx="7416800" cy="11430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FF0000"/>
                </a:solidFill>
                <a:latin typeface="Arial"/>
                <a:ea typeface="Arial"/>
                <a:cs typeface="Arial"/>
                <a:sym typeface="Arial"/>
              </a:rPr>
              <a:t>Arrivals on RWY 04</a:t>
            </a:r>
            <a:endParaRPr sz="3200" b="1" i="1"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chemeClr val="dk1"/>
                </a:solidFill>
                <a:latin typeface="Arial"/>
                <a:ea typeface="Arial"/>
                <a:cs typeface="Arial"/>
                <a:sym typeface="Arial"/>
              </a:rPr>
              <a:t>Approach from the South</a:t>
            </a:r>
            <a:endParaRPr sz="1400" b="0" i="0" u="none" strike="noStrike" cap="none">
              <a:solidFill>
                <a:srgbClr val="000000"/>
              </a:solidFill>
              <a:latin typeface="Arial"/>
              <a:ea typeface="Arial"/>
              <a:cs typeface="Arial"/>
              <a:sym typeface="Arial"/>
            </a:endParaRPr>
          </a:p>
        </p:txBody>
      </p:sp>
      <p:sp>
        <p:nvSpPr>
          <p:cNvPr id="469" name="Google Shape;469;p46"/>
          <p:cNvSpPr txBox="1">
            <a:spLocks noGrp="1"/>
          </p:cNvSpPr>
          <p:nvPr>
            <p:ph type="body" idx="1"/>
          </p:nvPr>
        </p:nvSpPr>
        <p:spPr>
          <a:xfrm>
            <a:off x="107949" y="1700213"/>
            <a:ext cx="8496497" cy="223361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lt2"/>
              </a:buClr>
              <a:buSzPts val="2400"/>
              <a:buFont typeface="Arial"/>
              <a:buNone/>
            </a:pPr>
            <a:r>
              <a:rPr lang="en-GB" sz="2400" i="1">
                <a:solidFill>
                  <a:schemeClr val="lt2"/>
                </a:solidFill>
              </a:rPr>
              <a:t>	the gliders landing after a straight-in approach for the </a:t>
            </a:r>
            <a:r>
              <a:rPr lang="en-GB" sz="2400" b="1" i="1"/>
              <a:t>runway 04</a:t>
            </a:r>
            <a:r>
              <a:rPr lang="en-GB" sz="2400" i="1">
                <a:solidFill>
                  <a:schemeClr val="lt2"/>
                </a:solidFill>
              </a:rPr>
              <a:t> should land according to the above mentioned procedure – </a:t>
            </a:r>
            <a:r>
              <a:rPr lang="en-GB" sz="2400" i="1">
                <a:solidFill>
                  <a:srgbClr val="FF0000"/>
                </a:solidFill>
              </a:rPr>
              <a:t>in the </a:t>
            </a:r>
            <a:r>
              <a:rPr lang="en-GB" sz="2400" b="1" i="1">
                <a:solidFill>
                  <a:srgbClr val="FF0000"/>
                </a:solidFill>
              </a:rPr>
              <a:t>last third</a:t>
            </a:r>
            <a:r>
              <a:rPr lang="en-GB" sz="2400" b="1" i="1">
                <a:solidFill>
                  <a:schemeClr val="lt2"/>
                </a:solidFill>
              </a:rPr>
              <a:t> </a:t>
            </a:r>
            <a:r>
              <a:rPr lang="en-GB" sz="2400" i="1">
                <a:solidFill>
                  <a:schemeClr val="lt2"/>
                </a:solidFill>
              </a:rPr>
              <a:t>of the runway as much to the </a:t>
            </a:r>
            <a:r>
              <a:rPr lang="en-GB" sz="2400" b="1" i="1">
                <a:solidFill>
                  <a:srgbClr val="FF0000"/>
                </a:solidFill>
              </a:rPr>
              <a:t>RIGHT</a:t>
            </a:r>
            <a:r>
              <a:rPr lang="en-GB" sz="2400" i="1">
                <a:solidFill>
                  <a:srgbClr val="FF0000"/>
                </a:solidFill>
              </a:rPr>
              <a:t> as possible</a:t>
            </a:r>
            <a:r>
              <a:rPr lang="en-GB" sz="2400" i="1">
                <a:solidFill>
                  <a:schemeClr val="lt2"/>
                </a:solidFill>
              </a:rPr>
              <a:t> (from the landing direction).</a:t>
            </a:r>
            <a:endParaRPr sz="2400" i="1">
              <a:solidFill>
                <a:schemeClr val="lt2"/>
              </a:solidFill>
            </a:endParaRPr>
          </a:p>
          <a:p>
            <a:pPr marL="342900" lvl="0" indent="-190500" algn="just" rtl="0">
              <a:lnSpc>
                <a:spcPct val="100000"/>
              </a:lnSpc>
              <a:spcBef>
                <a:spcPts val="480"/>
              </a:spcBef>
              <a:spcAft>
                <a:spcPts val="0"/>
              </a:spcAft>
              <a:buClr>
                <a:schemeClr val="dk1"/>
              </a:buClr>
              <a:buSzPts val="2400"/>
              <a:buFont typeface="Arial"/>
              <a:buNone/>
            </a:pPr>
            <a:endParaRPr sz="2400"/>
          </a:p>
        </p:txBody>
      </p:sp>
      <p:sp>
        <p:nvSpPr>
          <p:cNvPr id="470" name="Google Shape;470;p46"/>
          <p:cNvSpPr txBox="1"/>
          <p:nvPr/>
        </p:nvSpPr>
        <p:spPr>
          <a:xfrm>
            <a:off x="442118" y="3725535"/>
            <a:ext cx="8162329" cy="2864503"/>
          </a:xfrm>
          <a:prstGeom prst="rect">
            <a:avLst/>
          </a:prstGeom>
          <a:noFill/>
          <a:ln>
            <a:noFill/>
          </a:ln>
        </p:spPr>
        <p:txBody>
          <a:bodyPr spcFirstLastPara="1" wrap="square" lIns="90000" tIns="46800" rIns="90000" bIns="468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1" u="none" strike="noStrike" cap="none">
                <a:solidFill>
                  <a:schemeClr val="lt2"/>
                </a:solidFill>
                <a:latin typeface="Arial"/>
                <a:ea typeface="Arial"/>
                <a:cs typeface="Arial"/>
                <a:sym typeface="Arial"/>
              </a:rPr>
              <a:t>the gliders which </a:t>
            </a:r>
            <a:r>
              <a:rPr lang="en-GB" sz="2400" b="1" i="1" u="none" strike="noStrike" cap="none">
                <a:solidFill>
                  <a:schemeClr val="dk1"/>
                </a:solidFill>
                <a:latin typeface="Arial"/>
                <a:ea typeface="Arial"/>
                <a:cs typeface="Arial"/>
                <a:sym typeface="Arial"/>
              </a:rPr>
              <a:t>are not landing after straight-in</a:t>
            </a:r>
            <a:r>
              <a:rPr lang="en-GB" sz="2400" b="0" i="1" u="none" strike="noStrike" cap="none">
                <a:solidFill>
                  <a:schemeClr val="lt2"/>
                </a:solidFill>
                <a:latin typeface="Arial"/>
                <a:ea typeface="Arial"/>
                <a:cs typeface="Arial"/>
                <a:sym typeface="Arial"/>
              </a:rPr>
              <a:t> approach should </a:t>
            </a:r>
            <a:r>
              <a:rPr lang="en-GB" sz="2400" b="0" i="1" u="none" strike="noStrike" cap="none">
                <a:solidFill>
                  <a:srgbClr val="FF0000"/>
                </a:solidFill>
                <a:latin typeface="Arial"/>
                <a:ea typeface="Arial"/>
                <a:cs typeface="Arial"/>
                <a:sym typeface="Arial"/>
              </a:rPr>
              <a:t>enter the </a:t>
            </a:r>
            <a:r>
              <a:rPr lang="en-GB" sz="2400" b="1" i="1" u="none" strike="noStrike" cap="none">
                <a:solidFill>
                  <a:srgbClr val="FF0000"/>
                </a:solidFill>
                <a:latin typeface="Arial"/>
                <a:ea typeface="Arial"/>
                <a:cs typeface="Arial"/>
                <a:sym typeface="Arial"/>
              </a:rPr>
              <a:t>LEFT-HAND</a:t>
            </a:r>
            <a:r>
              <a:rPr lang="en-GB" sz="2400" b="0" i="1" u="none" strike="noStrike" cap="none">
                <a:solidFill>
                  <a:schemeClr val="lt2"/>
                </a:solidFill>
                <a:latin typeface="Arial"/>
                <a:ea typeface="Arial"/>
                <a:cs typeface="Arial"/>
                <a:sym typeface="Arial"/>
              </a:rPr>
              <a:t> traffic pattern for the </a:t>
            </a:r>
            <a:r>
              <a:rPr lang="en-GB" sz="2400" b="1" i="1" u="none" strike="noStrike" cap="none">
                <a:solidFill>
                  <a:schemeClr val="dk1"/>
                </a:solidFill>
                <a:latin typeface="Arial"/>
                <a:ea typeface="Arial"/>
                <a:cs typeface="Arial"/>
                <a:sym typeface="Arial"/>
              </a:rPr>
              <a:t>runway 04</a:t>
            </a:r>
            <a:r>
              <a:rPr lang="en-GB" sz="2400" b="0" i="1" u="none" strike="noStrike" cap="none">
                <a:solidFill>
                  <a:schemeClr val="lt2"/>
                </a:solidFill>
                <a:latin typeface="Arial"/>
                <a:ea typeface="Arial"/>
                <a:cs typeface="Arial"/>
                <a:sym typeface="Arial"/>
              </a:rPr>
              <a:t> (the organisers may change this rule during the briefing) and continue landing </a:t>
            </a:r>
            <a:r>
              <a:rPr lang="en-GB" sz="2400" b="1" i="1" u="none" strike="noStrike" cap="none">
                <a:solidFill>
                  <a:schemeClr val="dk1"/>
                </a:solidFill>
                <a:latin typeface="Arial"/>
                <a:ea typeface="Arial"/>
                <a:cs typeface="Arial"/>
                <a:sym typeface="Arial"/>
              </a:rPr>
              <a:t>according to the radio instructions.</a:t>
            </a:r>
            <a:endParaRPr sz="2400" b="1" i="1"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1" u="none" strike="noStrike" cap="none">
                <a:solidFill>
                  <a:schemeClr val="lt2"/>
                </a:solidFill>
                <a:latin typeface="Arial"/>
                <a:ea typeface="Arial"/>
                <a:cs typeface="Arial"/>
                <a:sym typeface="Arial"/>
              </a:rPr>
              <a:t> </a:t>
            </a:r>
            <a:endParaRPr sz="2400" b="0" i="1" u="none" strike="noStrike" cap="none">
              <a:solidFill>
                <a:schemeClr val="lt2"/>
              </a:solidFill>
              <a:latin typeface="Arial"/>
              <a:ea typeface="Arial"/>
              <a:cs typeface="Arial"/>
              <a:sym typeface="Arial"/>
            </a:endParaRPr>
          </a:p>
          <a:p>
            <a:pPr marL="0" marR="0" lvl="0" indent="0" algn="just" rtl="0">
              <a:lnSpc>
                <a:spcPct val="100000"/>
              </a:lnSpc>
              <a:spcBef>
                <a:spcPts val="12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7"/>
          <p:cNvSpPr txBox="1"/>
          <p:nvPr/>
        </p:nvSpPr>
        <p:spPr>
          <a:xfrm>
            <a:off x="179388" y="260350"/>
            <a:ext cx="5976788" cy="11430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FF0000"/>
                </a:solidFill>
                <a:latin typeface="Arial"/>
                <a:ea typeface="Arial"/>
                <a:cs typeface="Arial"/>
                <a:sym typeface="Arial"/>
              </a:rPr>
              <a:t>Arrivals on RWY 04</a:t>
            </a:r>
            <a:endParaRPr sz="3200" b="1" i="1"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chemeClr val="dk1"/>
                </a:solidFill>
                <a:latin typeface="Arial"/>
                <a:ea typeface="Arial"/>
                <a:cs typeface="Arial"/>
                <a:sym typeface="Arial"/>
              </a:rPr>
              <a:t>Approach from the South</a:t>
            </a:r>
            <a:endParaRPr sz="1400" b="0" i="0" u="none" strike="noStrike" cap="none">
              <a:solidFill>
                <a:srgbClr val="000000"/>
              </a:solidFill>
              <a:latin typeface="Arial"/>
              <a:ea typeface="Arial"/>
              <a:cs typeface="Arial"/>
              <a:sym typeface="Arial"/>
            </a:endParaRPr>
          </a:p>
        </p:txBody>
      </p:sp>
      <p:sp>
        <p:nvSpPr>
          <p:cNvPr id="476" name="Google Shape;476;p47"/>
          <p:cNvSpPr/>
          <p:nvPr/>
        </p:nvSpPr>
        <p:spPr>
          <a:xfrm>
            <a:off x="6948264" y="6353944"/>
            <a:ext cx="1656184" cy="50405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477" name="Google Shape;477;p47" descr="Obrázok, na ktorom je text, snímka obrazovky&#10;&#10;Obsah vygenerovaný umelou inteligenciou môže byť nesprávny."/>
          <p:cNvPicPr preferRelativeResize="0"/>
          <p:nvPr/>
        </p:nvPicPr>
        <p:blipFill rotWithShape="1">
          <a:blip r:embed="rId3">
            <a:alphaModFix/>
          </a:blip>
          <a:srcRect/>
          <a:stretch/>
        </p:blipFill>
        <p:spPr>
          <a:xfrm>
            <a:off x="679155" y="1516125"/>
            <a:ext cx="7785689" cy="50898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title" idx="4294967295"/>
          </p:nvPr>
        </p:nvSpPr>
        <p:spPr>
          <a:xfrm>
            <a:off x="1115616" y="188913"/>
            <a:ext cx="6193234" cy="1100137"/>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2800" b="1">
                <a:solidFill>
                  <a:schemeClr val="dk1"/>
                </a:solidFill>
                <a:latin typeface="Arial"/>
                <a:ea typeface="Arial"/>
                <a:cs typeface="Arial"/>
                <a:sym typeface="Arial"/>
              </a:rPr>
              <a:t>Ground Movement of People, </a:t>
            </a:r>
            <a:br>
              <a:rPr lang="en-GB" sz="2800" b="1">
                <a:solidFill>
                  <a:schemeClr val="dk1"/>
                </a:solidFill>
                <a:latin typeface="Arial"/>
                <a:ea typeface="Arial"/>
                <a:cs typeface="Arial"/>
                <a:sym typeface="Arial"/>
              </a:rPr>
            </a:br>
            <a:r>
              <a:rPr lang="en-GB" sz="2800" b="1">
                <a:solidFill>
                  <a:schemeClr val="dk1"/>
                </a:solidFill>
                <a:latin typeface="Arial"/>
                <a:ea typeface="Arial"/>
                <a:cs typeface="Arial"/>
                <a:sym typeface="Arial"/>
              </a:rPr>
              <a:t>Cars, Trailers and Gliders</a:t>
            </a:r>
            <a:endParaRPr sz="2800">
              <a:solidFill>
                <a:schemeClr val="dk1"/>
              </a:solidFill>
            </a:endParaRPr>
          </a:p>
        </p:txBody>
      </p:sp>
      <p:sp>
        <p:nvSpPr>
          <p:cNvPr id="191" name="Google Shape;191;p5"/>
          <p:cNvSpPr txBox="1">
            <a:spLocks noGrp="1"/>
          </p:cNvSpPr>
          <p:nvPr>
            <p:ph type="body" idx="4294967295"/>
          </p:nvPr>
        </p:nvSpPr>
        <p:spPr>
          <a:xfrm>
            <a:off x="500063" y="1773238"/>
            <a:ext cx="8186737" cy="4197350"/>
          </a:xfrm>
          <a:prstGeom prst="rect">
            <a:avLst/>
          </a:prstGeom>
          <a:noFill/>
          <a:ln>
            <a:noFill/>
          </a:ln>
        </p:spPr>
        <p:txBody>
          <a:bodyPr spcFirstLastPara="1" wrap="square" lIns="90000" tIns="46800" rIns="90000" bIns="46800" anchor="t" anchorCtr="0">
            <a:noAutofit/>
          </a:bodyPr>
          <a:lstStyle/>
          <a:p>
            <a:pPr marL="539750" lvl="0" indent="-457200" algn="l" rtl="0">
              <a:lnSpc>
                <a:spcPct val="100000"/>
              </a:lnSpc>
              <a:spcBef>
                <a:spcPts val="0"/>
              </a:spcBef>
              <a:spcAft>
                <a:spcPts val="0"/>
              </a:spcAft>
              <a:buClr>
                <a:schemeClr val="dk1"/>
              </a:buClr>
              <a:buSzPts val="2800"/>
              <a:buFont typeface="Arial"/>
              <a:buChar char="•"/>
            </a:pPr>
            <a:r>
              <a:rPr lang="en-GB" sz="2800" i="1"/>
              <a:t>the next pictures show  maps of airfield </a:t>
            </a:r>
            <a:endParaRPr/>
          </a:p>
          <a:p>
            <a:pPr marL="82550" lvl="0" indent="0" algn="l" rtl="0">
              <a:lnSpc>
                <a:spcPct val="100000"/>
              </a:lnSpc>
              <a:spcBef>
                <a:spcPts val="560"/>
              </a:spcBef>
              <a:spcAft>
                <a:spcPts val="0"/>
              </a:spcAft>
              <a:buClr>
                <a:schemeClr val="dk1"/>
              </a:buClr>
              <a:buSzPts val="2800"/>
              <a:buFont typeface="Arial"/>
              <a:buNone/>
            </a:pPr>
            <a:r>
              <a:rPr lang="en-GB" sz="2800" i="1"/>
              <a:t>	</a:t>
            </a:r>
            <a:r>
              <a:rPr lang="en-GB" sz="2000" i="1"/>
              <a:t>(Picture1 &amp; Picture 2) </a:t>
            </a:r>
            <a:endParaRPr/>
          </a:p>
          <a:p>
            <a:pPr marL="182563" lvl="0" indent="-100013" algn="l" rtl="0">
              <a:lnSpc>
                <a:spcPct val="100000"/>
              </a:lnSpc>
              <a:spcBef>
                <a:spcPts val="560"/>
              </a:spcBef>
              <a:spcAft>
                <a:spcPts val="0"/>
              </a:spcAft>
              <a:buClr>
                <a:schemeClr val="dk1"/>
              </a:buClr>
              <a:buSzPts val="2800"/>
              <a:buFont typeface="Arial"/>
              <a:buNone/>
            </a:pPr>
            <a:endParaRPr sz="2800" i="1"/>
          </a:p>
          <a:p>
            <a:pPr marL="539750" lvl="0" indent="-457200" algn="l" rtl="0">
              <a:lnSpc>
                <a:spcPct val="100000"/>
              </a:lnSpc>
              <a:spcBef>
                <a:spcPts val="560"/>
              </a:spcBef>
              <a:spcAft>
                <a:spcPts val="0"/>
              </a:spcAft>
              <a:buClr>
                <a:schemeClr val="dk1"/>
              </a:buClr>
              <a:buSzPts val="2800"/>
              <a:buFont typeface="Arial"/>
              <a:buChar char="•"/>
            </a:pPr>
            <a:r>
              <a:rPr lang="en-GB" sz="2800" i="1"/>
              <a:t>show the access roads and the areas reserved for gliders, trailers, caravans, visiting airplanes and motor vehicles. </a:t>
            </a:r>
            <a:endParaRPr/>
          </a:p>
          <a:p>
            <a:pPr marL="182563" lvl="0" indent="-100013" algn="l" rtl="0">
              <a:lnSpc>
                <a:spcPct val="100000"/>
              </a:lnSpc>
              <a:spcBef>
                <a:spcPts val="560"/>
              </a:spcBef>
              <a:spcAft>
                <a:spcPts val="0"/>
              </a:spcAft>
              <a:buClr>
                <a:schemeClr val="dk1"/>
              </a:buClr>
              <a:buSzPts val="2800"/>
              <a:buFont typeface="Arial"/>
              <a:buNone/>
            </a:pPr>
            <a:endParaRPr sz="2800" i="1"/>
          </a:p>
          <a:p>
            <a:pPr marL="531813" lvl="1" indent="-271463" algn="l" rtl="0">
              <a:lnSpc>
                <a:spcPct val="100000"/>
              </a:lnSpc>
              <a:spcBef>
                <a:spcPts val="560"/>
              </a:spcBef>
              <a:spcAft>
                <a:spcPts val="0"/>
              </a:spcAft>
              <a:buClr>
                <a:schemeClr val="dk1"/>
              </a:buClr>
              <a:buSzPts val="2800"/>
              <a:buFont typeface="Arial"/>
              <a:buNone/>
            </a:pPr>
            <a:endParaRPr i="1"/>
          </a:p>
          <a:p>
            <a:pPr marL="182563" lvl="0" indent="0" algn="l" rtl="0">
              <a:lnSpc>
                <a:spcPct val="100000"/>
              </a:lnSpc>
              <a:spcBef>
                <a:spcPts val="560"/>
              </a:spcBef>
              <a:spcAft>
                <a:spcPts val="0"/>
              </a:spcAft>
              <a:buClr>
                <a:schemeClr val="dk1"/>
              </a:buClr>
              <a:buSzPts val="2800"/>
              <a:buFont typeface="Arial"/>
              <a:buNone/>
            </a:pPr>
            <a:endParaRPr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8"/>
          <p:cNvSpPr txBox="1">
            <a:spLocks noGrp="1"/>
          </p:cNvSpPr>
          <p:nvPr>
            <p:ph type="body" idx="1"/>
          </p:nvPr>
        </p:nvSpPr>
        <p:spPr>
          <a:xfrm>
            <a:off x="107950" y="1700213"/>
            <a:ext cx="8301038" cy="1941173"/>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lt2"/>
              </a:buClr>
              <a:buSzPts val="1800"/>
              <a:buFont typeface="Arial"/>
              <a:buNone/>
            </a:pPr>
            <a:r>
              <a:rPr lang="en-GB" sz="1800" i="1">
                <a:solidFill>
                  <a:schemeClr val="lt2"/>
                </a:solidFill>
              </a:rPr>
              <a:t>	</a:t>
            </a:r>
            <a:r>
              <a:rPr lang="en-GB" sz="2400" i="1">
                <a:solidFill>
                  <a:schemeClr val="lt2"/>
                </a:solidFill>
              </a:rPr>
              <a:t>The gliders landing after a </a:t>
            </a:r>
            <a:r>
              <a:rPr lang="en-GB" sz="2400" b="1" i="1"/>
              <a:t>straight-in approach for the</a:t>
            </a:r>
            <a:r>
              <a:rPr lang="en-GB" sz="2400" i="1">
                <a:solidFill>
                  <a:schemeClr val="lt2"/>
                </a:solidFill>
              </a:rPr>
              <a:t> </a:t>
            </a:r>
            <a:r>
              <a:rPr lang="en-GB" sz="2400" b="1" i="1"/>
              <a:t>runway 22</a:t>
            </a:r>
            <a:r>
              <a:rPr lang="en-GB" sz="2400" i="1">
                <a:solidFill>
                  <a:schemeClr val="lt2"/>
                </a:solidFill>
              </a:rPr>
              <a:t> should land according to the above mentioned procedure – in the </a:t>
            </a:r>
            <a:r>
              <a:rPr lang="en-GB" sz="2400" b="1" i="1">
                <a:solidFill>
                  <a:srgbClr val="FF0000"/>
                </a:solidFill>
              </a:rPr>
              <a:t>last third</a:t>
            </a:r>
            <a:r>
              <a:rPr lang="en-GB" sz="2400" b="1" i="1">
                <a:solidFill>
                  <a:schemeClr val="lt2"/>
                </a:solidFill>
              </a:rPr>
              <a:t> </a:t>
            </a:r>
            <a:r>
              <a:rPr lang="en-GB" sz="2400" i="1">
                <a:solidFill>
                  <a:schemeClr val="lt2"/>
                </a:solidFill>
              </a:rPr>
              <a:t>of the runway as much to the </a:t>
            </a:r>
            <a:r>
              <a:rPr lang="en-GB" sz="2400" b="1" i="1">
                <a:solidFill>
                  <a:srgbClr val="FF0000"/>
                </a:solidFill>
              </a:rPr>
              <a:t>LEFT</a:t>
            </a:r>
            <a:r>
              <a:rPr lang="en-GB" sz="2400" i="1">
                <a:solidFill>
                  <a:srgbClr val="FF0000"/>
                </a:solidFill>
              </a:rPr>
              <a:t> </a:t>
            </a:r>
            <a:r>
              <a:rPr lang="en-GB" sz="2400" i="1">
                <a:solidFill>
                  <a:schemeClr val="lt2"/>
                </a:solidFill>
              </a:rPr>
              <a:t>as possible (from the landing direction).</a:t>
            </a:r>
            <a:endParaRPr sz="2400" i="1">
              <a:solidFill>
                <a:schemeClr val="lt2"/>
              </a:solidFill>
            </a:endParaRPr>
          </a:p>
        </p:txBody>
      </p:sp>
      <p:sp>
        <p:nvSpPr>
          <p:cNvPr id="485" name="Google Shape;485;p48"/>
          <p:cNvSpPr txBox="1"/>
          <p:nvPr/>
        </p:nvSpPr>
        <p:spPr>
          <a:xfrm>
            <a:off x="442118" y="3789040"/>
            <a:ext cx="8090322" cy="1941173"/>
          </a:xfrm>
          <a:prstGeom prst="rect">
            <a:avLst/>
          </a:prstGeom>
          <a:noFill/>
          <a:ln>
            <a:noFill/>
          </a:ln>
        </p:spPr>
        <p:txBody>
          <a:bodyPr spcFirstLastPara="1" wrap="square" lIns="90000" tIns="46800" rIns="90000" bIns="468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1" u="none" strike="noStrike" cap="none">
                <a:solidFill>
                  <a:schemeClr val="lt2"/>
                </a:solidFill>
                <a:latin typeface="Arial"/>
                <a:ea typeface="Arial"/>
                <a:cs typeface="Arial"/>
                <a:sym typeface="Arial"/>
              </a:rPr>
              <a:t>The gliders which </a:t>
            </a:r>
            <a:r>
              <a:rPr lang="en-GB" sz="2400" b="1" i="1" u="none" strike="noStrike" cap="none">
                <a:solidFill>
                  <a:schemeClr val="dk1"/>
                </a:solidFill>
                <a:latin typeface="Arial"/>
                <a:ea typeface="Arial"/>
                <a:cs typeface="Arial"/>
                <a:sym typeface="Arial"/>
              </a:rPr>
              <a:t>are not landing after straight-in approach</a:t>
            </a:r>
            <a:r>
              <a:rPr lang="en-GB" sz="2400" b="0" i="1" u="none" strike="noStrike" cap="none">
                <a:solidFill>
                  <a:schemeClr val="lt2"/>
                </a:solidFill>
                <a:latin typeface="Arial"/>
                <a:ea typeface="Arial"/>
                <a:cs typeface="Arial"/>
                <a:sym typeface="Arial"/>
              </a:rPr>
              <a:t> should enter the </a:t>
            </a:r>
            <a:r>
              <a:rPr lang="en-GB" sz="2400" b="1" i="1" u="none" strike="noStrike" cap="none">
                <a:solidFill>
                  <a:srgbClr val="FF0000"/>
                </a:solidFill>
                <a:latin typeface="Arial"/>
                <a:ea typeface="Arial"/>
                <a:cs typeface="Arial"/>
                <a:sym typeface="Arial"/>
              </a:rPr>
              <a:t>RIGHT-HAND</a:t>
            </a:r>
            <a:r>
              <a:rPr lang="en-GB" sz="2400" b="0" i="1" u="none" strike="noStrike" cap="none">
                <a:solidFill>
                  <a:srgbClr val="FF0000"/>
                </a:solidFill>
                <a:latin typeface="Arial"/>
                <a:ea typeface="Arial"/>
                <a:cs typeface="Arial"/>
                <a:sym typeface="Arial"/>
              </a:rPr>
              <a:t> traffic</a:t>
            </a:r>
            <a:r>
              <a:rPr lang="en-GB" sz="2400" b="0" i="1" u="none" strike="noStrike" cap="none">
                <a:solidFill>
                  <a:schemeClr val="lt2"/>
                </a:solidFill>
                <a:latin typeface="Arial"/>
                <a:ea typeface="Arial"/>
                <a:cs typeface="Arial"/>
                <a:sym typeface="Arial"/>
              </a:rPr>
              <a:t> pattern for the </a:t>
            </a:r>
            <a:r>
              <a:rPr lang="en-GB" sz="2400" b="1" i="1" u="none" strike="noStrike" cap="none">
                <a:solidFill>
                  <a:schemeClr val="dk1"/>
                </a:solidFill>
                <a:latin typeface="Arial"/>
                <a:ea typeface="Arial"/>
                <a:cs typeface="Arial"/>
                <a:sym typeface="Arial"/>
              </a:rPr>
              <a:t>runway 22</a:t>
            </a:r>
            <a:r>
              <a:rPr lang="en-GB" sz="2400" b="0" i="1" u="none" strike="noStrike" cap="none">
                <a:solidFill>
                  <a:schemeClr val="lt2"/>
                </a:solidFill>
                <a:latin typeface="Arial"/>
                <a:ea typeface="Arial"/>
                <a:cs typeface="Arial"/>
                <a:sym typeface="Arial"/>
              </a:rPr>
              <a:t> (the organisers may change this rule during the briefing) and continue landing according to the radio instructions.</a:t>
            </a:r>
            <a:endParaRPr sz="3200" b="1" i="0" u="none" strike="noStrike" cap="none">
              <a:solidFill>
                <a:schemeClr val="lt2"/>
              </a:solidFill>
              <a:latin typeface="Arial"/>
              <a:ea typeface="Arial"/>
              <a:cs typeface="Arial"/>
              <a:sym typeface="Arial"/>
            </a:endParaRPr>
          </a:p>
        </p:txBody>
      </p:sp>
      <p:sp>
        <p:nvSpPr>
          <p:cNvPr id="486" name="Google Shape;486;p48"/>
          <p:cNvSpPr txBox="1"/>
          <p:nvPr/>
        </p:nvSpPr>
        <p:spPr>
          <a:xfrm>
            <a:off x="179388" y="260350"/>
            <a:ext cx="5976788" cy="11430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FF0000"/>
                </a:solidFill>
                <a:latin typeface="Arial"/>
                <a:ea typeface="Arial"/>
                <a:cs typeface="Arial"/>
                <a:sym typeface="Arial"/>
              </a:rPr>
              <a:t>Arrivals on RWY 22</a:t>
            </a:r>
            <a:endParaRPr sz="3200" b="1" i="1"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chemeClr val="dk1"/>
                </a:solidFill>
                <a:latin typeface="Arial"/>
                <a:ea typeface="Arial"/>
                <a:cs typeface="Arial"/>
                <a:sym typeface="Arial"/>
              </a:rPr>
              <a:t>Approach from the North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9"/>
          <p:cNvSpPr txBox="1"/>
          <p:nvPr/>
        </p:nvSpPr>
        <p:spPr>
          <a:xfrm>
            <a:off x="179388" y="260350"/>
            <a:ext cx="5976788" cy="1143000"/>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rgbClr val="FF0000"/>
                </a:solidFill>
                <a:latin typeface="Arial"/>
                <a:ea typeface="Arial"/>
                <a:cs typeface="Arial"/>
                <a:sym typeface="Arial"/>
              </a:rPr>
              <a:t>Arrivals on RWY 22</a:t>
            </a:r>
            <a:endParaRPr sz="3200" b="1" i="1" u="none" strike="noStrike" cap="none">
              <a:solidFill>
                <a:schemeClr val="l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n-GB" sz="3200" b="1" i="1" u="none" strike="noStrike" cap="none">
                <a:solidFill>
                  <a:schemeClr val="dk1"/>
                </a:solidFill>
                <a:latin typeface="Arial"/>
                <a:ea typeface="Arial"/>
                <a:cs typeface="Arial"/>
                <a:sym typeface="Arial"/>
              </a:rPr>
              <a:t>Approach from the North</a:t>
            </a:r>
            <a:endParaRPr sz="1400" b="0" i="0" u="none" strike="noStrike" cap="none">
              <a:solidFill>
                <a:srgbClr val="000000"/>
              </a:solidFill>
              <a:latin typeface="Arial"/>
              <a:ea typeface="Arial"/>
              <a:cs typeface="Arial"/>
              <a:sym typeface="Arial"/>
            </a:endParaRPr>
          </a:p>
        </p:txBody>
      </p:sp>
      <p:sp>
        <p:nvSpPr>
          <p:cNvPr id="493" name="Google Shape;493;p49"/>
          <p:cNvSpPr/>
          <p:nvPr/>
        </p:nvSpPr>
        <p:spPr>
          <a:xfrm>
            <a:off x="6876256" y="6309320"/>
            <a:ext cx="1728192" cy="54868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494" name="Google Shape;494;p49" descr="Obrázok, na ktorom je text, snímka obrazovky&#10;&#10;Obsah vygenerovaný umelou inteligenciou môže byť nesprávny."/>
          <p:cNvPicPr preferRelativeResize="0"/>
          <p:nvPr/>
        </p:nvPicPr>
        <p:blipFill rotWithShape="1">
          <a:blip r:embed="rId3">
            <a:alphaModFix/>
          </a:blip>
          <a:srcRect/>
          <a:stretch/>
        </p:blipFill>
        <p:spPr>
          <a:xfrm>
            <a:off x="717176" y="1403350"/>
            <a:ext cx="7709647" cy="510906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0"/>
          <p:cNvSpPr txBox="1"/>
          <p:nvPr/>
        </p:nvSpPr>
        <p:spPr>
          <a:xfrm>
            <a:off x="285750" y="2204864"/>
            <a:ext cx="8572500" cy="4176464"/>
          </a:xfrm>
          <a:prstGeom prst="rect">
            <a:avLst/>
          </a:prstGeom>
          <a:noFill/>
          <a:ln>
            <a:noFill/>
          </a:ln>
        </p:spPr>
        <p:txBody>
          <a:bodyPr spcFirstLastPara="1" wrap="square" lIns="90000" tIns="46800" rIns="90000" bIns="46800" anchor="t" anchorCtr="0">
            <a:noAutofit/>
          </a:bodyPr>
          <a:lstStyle/>
          <a:p>
            <a:pPr marL="514350" marR="0" lvl="0" indent="-514350" algn="l" rtl="0">
              <a:lnSpc>
                <a:spcPct val="150000"/>
              </a:lnSpc>
              <a:spcBef>
                <a:spcPts val="0"/>
              </a:spcBef>
              <a:spcAft>
                <a:spcPts val="0"/>
              </a:spcAft>
              <a:buClr>
                <a:srgbClr val="000000"/>
              </a:buClr>
              <a:buSzPts val="3200"/>
              <a:buFont typeface="Arial"/>
              <a:buAutoNum type="arabicParenR"/>
            </a:pPr>
            <a:r>
              <a:rPr lang="en-GB" sz="3200" b="1" i="1" u="none" strike="noStrike" cap="none">
                <a:solidFill>
                  <a:srgbClr val="FF0000"/>
                </a:solidFill>
                <a:latin typeface="Arial"/>
                <a:ea typeface="Arial"/>
                <a:cs typeface="Arial"/>
                <a:sym typeface="Arial"/>
              </a:rPr>
              <a:t>High voltage line west of airport!!!</a:t>
            </a:r>
            <a:endParaRPr sz="3200" b="1" i="1" u="none" strike="noStrike" cap="none">
              <a:solidFill>
                <a:srgbClr val="FF0000"/>
              </a:solidFill>
              <a:latin typeface="Arial"/>
              <a:ea typeface="Arial"/>
              <a:cs typeface="Arial"/>
              <a:sym typeface="Arial"/>
            </a:endParaRPr>
          </a:p>
          <a:p>
            <a:pPr marL="514350" marR="0" lvl="0" indent="-514350" algn="l" rtl="0">
              <a:lnSpc>
                <a:spcPct val="150000"/>
              </a:lnSpc>
              <a:spcBef>
                <a:spcPts val="800"/>
              </a:spcBef>
              <a:spcAft>
                <a:spcPts val="0"/>
              </a:spcAft>
              <a:buClr>
                <a:srgbClr val="000000"/>
              </a:buClr>
              <a:buSzPts val="3200"/>
              <a:buFont typeface="Arial"/>
              <a:buAutoNum type="arabicParenR"/>
            </a:pPr>
            <a:r>
              <a:rPr lang="en-GB" sz="3200" b="1" i="1" u="none" strike="noStrike" cap="none">
                <a:solidFill>
                  <a:srgbClr val="FF0000"/>
                </a:solidFill>
                <a:latin typeface="Arial"/>
                <a:ea typeface="Arial"/>
                <a:cs typeface="Arial"/>
                <a:sym typeface="Arial"/>
              </a:rPr>
              <a:t>Voltage line in front of THR RWY22 !!!</a:t>
            </a:r>
            <a:endParaRPr sz="3200" b="1" i="1" u="none" strike="noStrike" cap="none">
              <a:solidFill>
                <a:srgbClr val="FF0000"/>
              </a:solidFill>
              <a:latin typeface="Arial"/>
              <a:ea typeface="Arial"/>
              <a:cs typeface="Arial"/>
              <a:sym typeface="Arial"/>
            </a:endParaRPr>
          </a:p>
          <a:p>
            <a:pPr marL="514350" marR="0" lvl="0" indent="-514350" algn="l" rtl="0">
              <a:lnSpc>
                <a:spcPct val="150000"/>
              </a:lnSpc>
              <a:spcBef>
                <a:spcPts val="800"/>
              </a:spcBef>
              <a:spcAft>
                <a:spcPts val="0"/>
              </a:spcAft>
              <a:buClr>
                <a:srgbClr val="000000"/>
              </a:buClr>
              <a:buSzPts val="3200"/>
              <a:buFont typeface="Arial"/>
              <a:buAutoNum type="arabicParenR"/>
            </a:pPr>
            <a:r>
              <a:rPr lang="en-GB" sz="3200" b="1" i="1" u="none" strike="noStrike" cap="none">
                <a:solidFill>
                  <a:srgbClr val="FF0000"/>
                </a:solidFill>
                <a:latin typeface="Arial"/>
                <a:ea typeface="Arial"/>
                <a:cs typeface="Arial"/>
                <a:sym typeface="Arial"/>
              </a:rPr>
              <a:t>2 Roads in front of THR RWY22 !!!</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800"/>
              </a:spcBef>
              <a:spcAft>
                <a:spcPts val="0"/>
              </a:spcAft>
              <a:buClr>
                <a:srgbClr val="000000"/>
              </a:buClr>
              <a:buSzPts val="3200"/>
              <a:buFont typeface="Arial"/>
              <a:buAutoNum type="arabicParenR"/>
            </a:pPr>
            <a:r>
              <a:rPr lang="en-GB" sz="3200" b="1" i="1" u="none" strike="noStrike" cap="none">
                <a:solidFill>
                  <a:srgbClr val="FF0000"/>
                </a:solidFill>
                <a:latin typeface="Arial"/>
                <a:ea typeface="Arial"/>
                <a:cs typeface="Arial"/>
                <a:sym typeface="Arial"/>
              </a:rPr>
              <a:t>Approach from North - town Prievidza !!!</a:t>
            </a:r>
            <a:endParaRPr sz="1400" b="0" i="0" u="none" strike="noStrike" cap="none">
              <a:solidFill>
                <a:srgbClr val="000000"/>
              </a:solidFill>
              <a:latin typeface="Arial"/>
              <a:ea typeface="Arial"/>
              <a:cs typeface="Arial"/>
              <a:sym typeface="Arial"/>
            </a:endParaRPr>
          </a:p>
          <a:p>
            <a:pPr marL="514350" marR="0" lvl="0" indent="-514350" algn="l" rtl="0">
              <a:lnSpc>
                <a:spcPct val="150000"/>
              </a:lnSpc>
              <a:spcBef>
                <a:spcPts val="800"/>
              </a:spcBef>
              <a:spcAft>
                <a:spcPts val="0"/>
              </a:spcAft>
              <a:buClr>
                <a:srgbClr val="000000"/>
              </a:buClr>
              <a:buSzPts val="3200"/>
              <a:buFont typeface="Arial"/>
              <a:buAutoNum type="arabicParenR"/>
            </a:pPr>
            <a:r>
              <a:rPr lang="en-GB" sz="3200" b="1" i="1" u="none" strike="noStrike" cap="none">
                <a:solidFill>
                  <a:srgbClr val="FF0000"/>
                </a:solidFill>
                <a:latin typeface="Arial"/>
                <a:ea typeface="Arial"/>
                <a:cs typeface="Arial"/>
                <a:sym typeface="Arial"/>
              </a:rPr>
              <a:t>Chimney Nováky </a:t>
            </a:r>
            <a:endParaRPr sz="3200" b="1" i="1" u="none" strike="noStrike" cap="none">
              <a:solidFill>
                <a:srgbClr val="FF0000"/>
              </a:solidFill>
              <a:latin typeface="Arial"/>
              <a:ea typeface="Arial"/>
              <a:cs typeface="Arial"/>
              <a:sym typeface="Arial"/>
            </a:endParaRPr>
          </a:p>
        </p:txBody>
      </p:sp>
      <p:sp>
        <p:nvSpPr>
          <p:cNvPr id="501" name="Google Shape;501;p50"/>
          <p:cNvSpPr txBox="1"/>
          <p:nvPr/>
        </p:nvSpPr>
        <p:spPr>
          <a:xfrm>
            <a:off x="250825" y="549275"/>
            <a:ext cx="5185271" cy="525401"/>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1" u="none" strike="noStrike" cap="none">
                <a:solidFill>
                  <a:schemeClr val="dk1"/>
                </a:solidFill>
                <a:latin typeface="Arial"/>
                <a:ea typeface="Arial"/>
                <a:cs typeface="Arial"/>
                <a:sym typeface="Arial"/>
              </a:rPr>
              <a:t>Obstacles Around the Airport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1"/>
          <p:cNvSpPr txBox="1"/>
          <p:nvPr/>
        </p:nvSpPr>
        <p:spPr>
          <a:xfrm>
            <a:off x="250825" y="549275"/>
            <a:ext cx="5185271" cy="525401"/>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1" u="none" strike="noStrike" cap="none">
                <a:solidFill>
                  <a:schemeClr val="dk1"/>
                </a:solidFill>
                <a:latin typeface="Arial"/>
                <a:ea typeface="Arial"/>
                <a:cs typeface="Arial"/>
                <a:sym typeface="Arial"/>
              </a:rPr>
              <a:t>Obstacles Around the Airport</a:t>
            </a:r>
            <a:endParaRPr sz="1400" b="0" i="0" u="none" strike="noStrike" cap="none">
              <a:solidFill>
                <a:srgbClr val="000000"/>
              </a:solidFill>
              <a:latin typeface="Arial"/>
              <a:ea typeface="Arial"/>
              <a:cs typeface="Arial"/>
              <a:sym typeface="Arial"/>
            </a:endParaRPr>
          </a:p>
        </p:txBody>
      </p:sp>
      <p:pic>
        <p:nvPicPr>
          <p:cNvPr id="508" name="Google Shape;508;p51"/>
          <p:cNvPicPr preferRelativeResize="0"/>
          <p:nvPr/>
        </p:nvPicPr>
        <p:blipFill rotWithShape="1">
          <a:blip r:embed="rId3">
            <a:alphaModFix/>
          </a:blip>
          <a:srcRect/>
          <a:stretch/>
        </p:blipFill>
        <p:spPr>
          <a:xfrm>
            <a:off x="250826" y="1556792"/>
            <a:ext cx="8641654" cy="5301208"/>
          </a:xfrm>
          <a:prstGeom prst="rect">
            <a:avLst/>
          </a:prstGeom>
          <a:noFill/>
          <a:ln>
            <a:noFill/>
          </a:ln>
        </p:spPr>
      </p:pic>
      <p:sp>
        <p:nvSpPr>
          <p:cNvPr id="509" name="Google Shape;509;p51"/>
          <p:cNvSpPr/>
          <p:nvPr/>
        </p:nvSpPr>
        <p:spPr>
          <a:xfrm>
            <a:off x="8028384" y="1556792"/>
            <a:ext cx="1008112" cy="2880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6">
          <a:extLst>
            <a:ext uri="{FF2B5EF4-FFF2-40B4-BE49-F238E27FC236}">
              <a16:creationId xmlns:a16="http://schemas.microsoft.com/office/drawing/2014/main" id="{23AD36AA-3BB5-5E32-9647-18159F91F5C8}"/>
            </a:ext>
          </a:extLst>
        </p:cNvPr>
        <p:cNvGrpSpPr/>
        <p:nvPr/>
      </p:nvGrpSpPr>
      <p:grpSpPr>
        <a:xfrm>
          <a:off x="0" y="0"/>
          <a:ext cx="0" cy="0"/>
          <a:chOff x="0" y="0"/>
          <a:chExt cx="0" cy="0"/>
        </a:xfrm>
      </p:grpSpPr>
      <p:sp>
        <p:nvSpPr>
          <p:cNvPr id="507" name="Google Shape;507;p51">
            <a:extLst>
              <a:ext uri="{FF2B5EF4-FFF2-40B4-BE49-F238E27FC236}">
                <a16:creationId xmlns:a16="http://schemas.microsoft.com/office/drawing/2014/main" id="{0A126B32-6873-6B05-959F-1EF617FDE941}"/>
              </a:ext>
            </a:extLst>
          </p:cNvPr>
          <p:cNvSpPr txBox="1"/>
          <p:nvPr/>
        </p:nvSpPr>
        <p:spPr>
          <a:xfrm>
            <a:off x="250825" y="549275"/>
            <a:ext cx="5185271" cy="525401"/>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1" u="none" strike="noStrike" cap="none" dirty="0">
                <a:solidFill>
                  <a:schemeClr val="dk1"/>
                </a:solidFill>
                <a:latin typeface="Arial"/>
                <a:ea typeface="Arial"/>
                <a:cs typeface="Arial"/>
                <a:sym typeface="Arial"/>
              </a:rPr>
              <a:t>Competition Area</a:t>
            </a:r>
            <a:endParaRPr sz="1400" b="0" i="0" u="none" strike="noStrike" cap="none" dirty="0">
              <a:solidFill>
                <a:srgbClr val="000000"/>
              </a:solidFill>
              <a:latin typeface="Arial"/>
              <a:ea typeface="Arial"/>
              <a:cs typeface="Arial"/>
              <a:sym typeface="Arial"/>
            </a:endParaRPr>
          </a:p>
        </p:txBody>
      </p:sp>
      <p:sp>
        <p:nvSpPr>
          <p:cNvPr id="509" name="Google Shape;509;p51">
            <a:extLst>
              <a:ext uri="{FF2B5EF4-FFF2-40B4-BE49-F238E27FC236}">
                <a16:creationId xmlns:a16="http://schemas.microsoft.com/office/drawing/2014/main" id="{EE07E316-616E-E012-296B-6837CC10F333}"/>
              </a:ext>
            </a:extLst>
          </p:cNvPr>
          <p:cNvSpPr/>
          <p:nvPr/>
        </p:nvSpPr>
        <p:spPr>
          <a:xfrm>
            <a:off x="8028384" y="1556792"/>
            <a:ext cx="1008112" cy="2880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F4BA9B35-BB01-74F9-3CD1-4C0229D9DE82}"/>
              </a:ext>
            </a:extLst>
          </p:cNvPr>
          <p:cNvPicPr>
            <a:picLocks noChangeAspect="1"/>
          </p:cNvPicPr>
          <p:nvPr/>
        </p:nvPicPr>
        <p:blipFill>
          <a:blip r:embed="rId3"/>
          <a:srcRect r="18817"/>
          <a:stretch>
            <a:fillRect/>
          </a:stretch>
        </p:blipFill>
        <p:spPr>
          <a:xfrm>
            <a:off x="1547446" y="1128695"/>
            <a:ext cx="5859735" cy="5330497"/>
          </a:xfrm>
          <a:prstGeom prst="rect">
            <a:avLst/>
          </a:prstGeom>
        </p:spPr>
      </p:pic>
    </p:spTree>
    <p:extLst>
      <p:ext uri="{BB962C8B-B14F-4D97-AF65-F5344CB8AC3E}">
        <p14:creationId xmlns:p14="http://schemas.microsoft.com/office/powerpoint/2010/main" val="1614841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2"/>
          <p:cNvSpPr txBox="1"/>
          <p:nvPr/>
        </p:nvSpPr>
        <p:spPr>
          <a:xfrm>
            <a:off x="250030" y="1988840"/>
            <a:ext cx="8643938" cy="3450629"/>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GB" sz="4000" b="1" i="1" u="none" strike="noStrike" cap="none">
                <a:solidFill>
                  <a:schemeClr val="dk1"/>
                </a:solidFill>
                <a:latin typeface="Arial"/>
                <a:ea typeface="Arial"/>
                <a:cs typeface="Arial"/>
                <a:sym typeface="Arial"/>
              </a:rPr>
              <a:t>Thank you for reading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1" i="1" u="none" strike="noStrike" cap="none">
                <a:solidFill>
                  <a:schemeClr val="dk1"/>
                </a:solidFill>
                <a:latin typeface="Arial"/>
                <a:ea typeface="Arial"/>
                <a:cs typeface="Arial"/>
                <a:sym typeface="Arial"/>
              </a:rPr>
              <a:t>and </a:t>
            </a:r>
            <a:endParaRPr sz="4000" b="1" i="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GB" sz="4000" b="1" i="1" u="none" strike="noStrike" cap="none">
                <a:solidFill>
                  <a:schemeClr val="dk1"/>
                </a:solidFill>
                <a:latin typeface="Arial"/>
                <a:ea typeface="Arial"/>
                <a:cs typeface="Arial"/>
                <a:sym typeface="Arial"/>
              </a:rPr>
              <a:t> </a:t>
            </a:r>
            <a:r>
              <a:rPr lang="en-GB" sz="4400" b="1" i="1" u="none" strike="noStrike" cap="none">
                <a:solidFill>
                  <a:schemeClr val="dk1"/>
                </a:solidFill>
                <a:latin typeface="Arial"/>
                <a:ea typeface="Arial"/>
                <a:cs typeface="Arial"/>
                <a:sym typeface="Arial"/>
              </a:rPr>
              <a:t>we will be happy to answer your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idx="4294967295"/>
          </p:nvPr>
        </p:nvSpPr>
        <p:spPr>
          <a:xfrm>
            <a:off x="0" y="260350"/>
            <a:ext cx="4808538" cy="549275"/>
          </a:xfrm>
          <a:prstGeom prst="rect">
            <a:avLst/>
          </a:prstGeom>
          <a:noFill/>
          <a:ln>
            <a:noFill/>
          </a:ln>
        </p:spPr>
        <p:txBody>
          <a:bodyPr spcFirstLastPara="1" wrap="square" lIns="90000" tIns="46800" rIns="90000" bIns="46800" anchor="ctr" anchorCtr="0">
            <a:noAutofit/>
          </a:bodyPr>
          <a:lstStyle/>
          <a:p>
            <a:pPr marL="0" lvl="0" indent="0" algn="ctr" rtl="0">
              <a:lnSpc>
                <a:spcPct val="100000"/>
              </a:lnSpc>
              <a:spcBef>
                <a:spcPts val="0"/>
              </a:spcBef>
              <a:spcAft>
                <a:spcPts val="0"/>
              </a:spcAft>
              <a:buSzPts val="1400"/>
              <a:buNone/>
            </a:pPr>
            <a:r>
              <a:rPr lang="en-GB" sz="2800" b="1">
                <a:latin typeface="Arial"/>
                <a:ea typeface="Arial"/>
                <a:cs typeface="Arial"/>
                <a:sym typeface="Arial"/>
              </a:rPr>
              <a:t>Airport Facilities Map</a:t>
            </a:r>
            <a:endParaRPr sz="2800"/>
          </a:p>
        </p:txBody>
      </p:sp>
      <p:sp>
        <p:nvSpPr>
          <p:cNvPr id="197" name="Google Shape;197;p6"/>
          <p:cNvSpPr/>
          <p:nvPr/>
        </p:nvSpPr>
        <p:spPr>
          <a:xfrm>
            <a:off x="7380312" y="6093296"/>
            <a:ext cx="1512168" cy="64807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pic>
        <p:nvPicPr>
          <p:cNvPr id="198" name="Google Shape;198;p6"/>
          <p:cNvPicPr preferRelativeResize="0"/>
          <p:nvPr/>
        </p:nvPicPr>
        <p:blipFill rotWithShape="1">
          <a:blip r:embed="rId3">
            <a:alphaModFix/>
          </a:blip>
          <a:srcRect l="6029" t="4830" r="12867" b="553"/>
          <a:stretch/>
        </p:blipFill>
        <p:spPr>
          <a:xfrm>
            <a:off x="551328" y="995082"/>
            <a:ext cx="7416053" cy="5098214"/>
          </a:xfrm>
          <a:prstGeom prst="rect">
            <a:avLst/>
          </a:prstGeom>
          <a:noFill/>
          <a:ln>
            <a:noFill/>
          </a:ln>
        </p:spPr>
      </p:pic>
      <p:pic>
        <p:nvPicPr>
          <p:cNvPr id="199" name="Google Shape;199;p6"/>
          <p:cNvPicPr preferRelativeResize="0"/>
          <p:nvPr/>
        </p:nvPicPr>
        <p:blipFill rotWithShape="1">
          <a:blip r:embed="rId4">
            <a:alphaModFix/>
          </a:blip>
          <a:srcRect/>
          <a:stretch/>
        </p:blipFill>
        <p:spPr>
          <a:xfrm>
            <a:off x="551328" y="4151164"/>
            <a:ext cx="1557974" cy="19421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idx="4294967295"/>
          </p:nvPr>
        </p:nvSpPr>
        <p:spPr>
          <a:xfrm>
            <a:off x="179388" y="188913"/>
            <a:ext cx="7129462" cy="1100137"/>
          </a:xfrm>
          <a:prstGeom prst="rect">
            <a:avLst/>
          </a:prstGeom>
          <a:noFill/>
          <a:ln>
            <a:noFill/>
          </a:ln>
        </p:spPr>
        <p:txBody>
          <a:bodyPr spcFirstLastPara="1" wrap="square" lIns="90000" tIns="46800" rIns="90000" bIns="46800" anchor="ctr" anchorCtr="0">
            <a:noAutofit/>
          </a:bodyPr>
          <a:lstStyle/>
          <a:p>
            <a:pPr marL="0" lvl="0" indent="0" algn="l" rtl="0">
              <a:lnSpc>
                <a:spcPct val="100000"/>
              </a:lnSpc>
              <a:spcBef>
                <a:spcPts val="0"/>
              </a:spcBef>
              <a:spcAft>
                <a:spcPts val="0"/>
              </a:spcAft>
              <a:buSzPts val="1400"/>
              <a:buNone/>
            </a:pPr>
            <a:r>
              <a:rPr lang="en-GB" sz="3200" b="1">
                <a:solidFill>
                  <a:schemeClr val="dk1"/>
                </a:solidFill>
                <a:latin typeface="Arial"/>
                <a:ea typeface="Arial"/>
                <a:cs typeface="Arial"/>
                <a:sym typeface="Arial"/>
              </a:rPr>
              <a:t>Ground Movement of People, </a:t>
            </a:r>
            <a:br>
              <a:rPr lang="en-GB" sz="3200" b="1">
                <a:solidFill>
                  <a:schemeClr val="dk1"/>
                </a:solidFill>
                <a:latin typeface="Arial"/>
                <a:ea typeface="Arial"/>
                <a:cs typeface="Arial"/>
                <a:sym typeface="Arial"/>
              </a:rPr>
            </a:br>
            <a:r>
              <a:rPr lang="en-GB" sz="3200" b="1">
                <a:solidFill>
                  <a:schemeClr val="dk1"/>
                </a:solidFill>
                <a:latin typeface="Arial"/>
                <a:ea typeface="Arial"/>
                <a:cs typeface="Arial"/>
                <a:sym typeface="Arial"/>
              </a:rPr>
              <a:t>Cars, Trailers and Gliders</a:t>
            </a:r>
            <a:endParaRPr sz="3200"/>
          </a:p>
        </p:txBody>
      </p:sp>
      <p:sp>
        <p:nvSpPr>
          <p:cNvPr id="205" name="Google Shape;205;p7"/>
          <p:cNvSpPr txBox="1">
            <a:spLocks noGrp="1"/>
          </p:cNvSpPr>
          <p:nvPr>
            <p:ph type="body" idx="4294967295"/>
          </p:nvPr>
        </p:nvSpPr>
        <p:spPr>
          <a:xfrm>
            <a:off x="395288" y="1773238"/>
            <a:ext cx="8186737" cy="4197350"/>
          </a:xfrm>
          <a:prstGeom prst="rect">
            <a:avLst/>
          </a:prstGeom>
          <a:noFill/>
          <a:ln>
            <a:noFill/>
          </a:ln>
        </p:spPr>
        <p:txBody>
          <a:bodyPr spcFirstLastPara="1" wrap="square" lIns="90000" tIns="46800" rIns="90000" bIns="46800" anchor="t" anchorCtr="0">
            <a:noAutofit/>
          </a:bodyPr>
          <a:lstStyle/>
          <a:p>
            <a:pPr marL="182563" lvl="0" indent="-100013" algn="ctr" rtl="0">
              <a:lnSpc>
                <a:spcPct val="100000"/>
              </a:lnSpc>
              <a:spcBef>
                <a:spcPts val="0"/>
              </a:spcBef>
              <a:spcAft>
                <a:spcPts val="0"/>
              </a:spcAft>
              <a:buClr>
                <a:schemeClr val="dk1"/>
              </a:buClr>
              <a:buSzPts val="3000"/>
              <a:buFont typeface="Arial"/>
              <a:buNone/>
            </a:pPr>
            <a:r>
              <a:rPr lang="en-GB" sz="3000" i="1"/>
              <a:t>The pilots and their teams are kindly requested to comply with the following rules:</a:t>
            </a:r>
            <a:endParaRPr sz="3000" i="1"/>
          </a:p>
          <a:p>
            <a:pPr marL="182563" lvl="0" indent="-100013" algn="ctr" rtl="0">
              <a:lnSpc>
                <a:spcPct val="100000"/>
              </a:lnSpc>
              <a:spcBef>
                <a:spcPts val="400"/>
              </a:spcBef>
              <a:spcAft>
                <a:spcPts val="0"/>
              </a:spcAft>
              <a:buClr>
                <a:schemeClr val="dk1"/>
              </a:buClr>
              <a:buSzPts val="2000"/>
              <a:buFont typeface="Arial"/>
              <a:buNone/>
            </a:pPr>
            <a:endParaRPr sz="2000" i="1"/>
          </a:p>
          <a:p>
            <a:pPr marL="531813" lvl="1" indent="-449263" algn="ctr" rtl="0">
              <a:lnSpc>
                <a:spcPct val="100000"/>
              </a:lnSpc>
              <a:spcBef>
                <a:spcPts val="760"/>
              </a:spcBef>
              <a:spcAft>
                <a:spcPts val="0"/>
              </a:spcAft>
              <a:buClr>
                <a:schemeClr val="dk1"/>
              </a:buClr>
              <a:buSzPts val="3800"/>
              <a:buFont typeface="Noto Sans Symbols"/>
              <a:buNone/>
            </a:pPr>
            <a:r>
              <a:rPr lang="en-GB" sz="3800" b="1" i="1"/>
              <a:t>the road marked in </a:t>
            </a:r>
            <a:r>
              <a:rPr lang="en-GB" sz="3800" b="1" i="1">
                <a:solidFill>
                  <a:srgbClr val="FF0000"/>
                </a:solidFill>
              </a:rPr>
              <a:t>red </a:t>
            </a:r>
            <a:r>
              <a:rPr lang="en-GB" sz="3000" i="1"/>
              <a:t> </a:t>
            </a:r>
            <a:endParaRPr sz="3000" i="1"/>
          </a:p>
          <a:p>
            <a:pPr marL="531813" lvl="1" indent="-449263" algn="ctr" rtl="0">
              <a:lnSpc>
                <a:spcPct val="100000"/>
              </a:lnSpc>
              <a:spcBef>
                <a:spcPts val="760"/>
              </a:spcBef>
              <a:spcAft>
                <a:spcPts val="0"/>
              </a:spcAft>
              <a:buClr>
                <a:schemeClr val="dk1"/>
              </a:buClr>
              <a:buSzPts val="3000"/>
              <a:buFont typeface="Noto Sans Symbols"/>
              <a:buNone/>
            </a:pPr>
            <a:r>
              <a:rPr lang="en-GB" sz="3000" i="1"/>
              <a:t>must be used for</a:t>
            </a:r>
            <a:r>
              <a:rPr lang="en-GB" sz="3000" b="1" i="1"/>
              <a:t> </a:t>
            </a:r>
            <a:r>
              <a:rPr lang="en-GB" sz="3000" i="1"/>
              <a:t>both</a:t>
            </a:r>
            <a:r>
              <a:rPr lang="en-GB" sz="3800" b="1" i="1"/>
              <a:t> </a:t>
            </a:r>
            <a:endParaRPr sz="3800" b="1" i="1"/>
          </a:p>
          <a:p>
            <a:pPr marL="531813" lvl="1" indent="-449263" algn="ctr" rtl="0">
              <a:lnSpc>
                <a:spcPct val="100000"/>
              </a:lnSpc>
              <a:spcBef>
                <a:spcPts val="920"/>
              </a:spcBef>
              <a:spcAft>
                <a:spcPts val="0"/>
              </a:spcAft>
              <a:buClr>
                <a:schemeClr val="dk1"/>
              </a:buClr>
              <a:buSzPts val="4600"/>
              <a:buFont typeface="Noto Sans Symbols"/>
              <a:buNone/>
            </a:pPr>
            <a:r>
              <a:rPr lang="en-GB" sz="4600" b="1" i="1"/>
              <a:t>entering and leaving</a:t>
            </a:r>
            <a:r>
              <a:rPr lang="en-GB" sz="3800" b="1" i="1"/>
              <a:t> </a:t>
            </a:r>
            <a:endParaRPr sz="3800" b="1" i="1"/>
          </a:p>
          <a:p>
            <a:pPr marL="531813" lvl="1" indent="-449263" algn="ctr" rtl="0">
              <a:lnSpc>
                <a:spcPct val="100000"/>
              </a:lnSpc>
              <a:spcBef>
                <a:spcPts val="680"/>
              </a:spcBef>
              <a:spcAft>
                <a:spcPts val="0"/>
              </a:spcAft>
              <a:buClr>
                <a:schemeClr val="dk1"/>
              </a:buClr>
              <a:buSzPts val="3400"/>
              <a:buFont typeface="Noto Sans Symbols"/>
              <a:buNone/>
            </a:pPr>
            <a:r>
              <a:rPr lang="en-GB" sz="3400" i="1"/>
              <a:t>the airport</a:t>
            </a:r>
            <a:endParaRPr sz="3200" i="1"/>
          </a:p>
          <a:p>
            <a:pPr marL="82550" lvl="0" indent="0" algn="ctr" rtl="0">
              <a:lnSpc>
                <a:spcPct val="100000"/>
              </a:lnSpc>
              <a:spcBef>
                <a:spcPts val="720"/>
              </a:spcBef>
              <a:spcAft>
                <a:spcPts val="0"/>
              </a:spcAft>
              <a:buClr>
                <a:schemeClr val="dk1"/>
              </a:buClr>
              <a:buSzPts val="3600"/>
              <a:buFont typeface="Arial"/>
              <a:buNone/>
            </a:pPr>
            <a:endParaRPr sz="3600" b="1">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88" descr="Obrázok, na ktorom je text, snímka obrazovky, diagram, dizajn&#10;&#10;Automaticky generovaný popis"/>
          <p:cNvPicPr preferRelativeResize="0"/>
          <p:nvPr/>
        </p:nvPicPr>
        <p:blipFill rotWithShape="1">
          <a:blip r:embed="rId3">
            <a:alphaModFix/>
          </a:blip>
          <a:srcRect/>
          <a:stretch/>
        </p:blipFill>
        <p:spPr>
          <a:xfrm>
            <a:off x="179387" y="335432"/>
            <a:ext cx="8410939" cy="6261649"/>
          </a:xfrm>
          <a:prstGeom prst="rect">
            <a:avLst/>
          </a:prstGeom>
          <a:noFill/>
          <a:ln>
            <a:noFill/>
          </a:ln>
        </p:spPr>
      </p:pic>
      <p:sp>
        <p:nvSpPr>
          <p:cNvPr id="211" name="Google Shape;211;p88"/>
          <p:cNvSpPr txBox="1"/>
          <p:nvPr/>
        </p:nvSpPr>
        <p:spPr>
          <a:xfrm>
            <a:off x="179388" y="188913"/>
            <a:ext cx="7129462" cy="1100137"/>
          </a:xfrm>
          <a:prstGeom prst="rect">
            <a:avLst/>
          </a:prstGeom>
          <a:no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Ground Movement of People, </a:t>
            </a:r>
            <a:br>
              <a:rPr lang="en-GB" sz="3200" b="1" i="0" u="none" strike="noStrike" cap="none">
                <a:solidFill>
                  <a:schemeClr val="dk1"/>
                </a:solidFill>
                <a:latin typeface="Arial"/>
                <a:ea typeface="Arial"/>
                <a:cs typeface="Arial"/>
                <a:sym typeface="Arial"/>
              </a:rPr>
            </a:br>
            <a:r>
              <a:rPr lang="en-GB" sz="3200" b="1" i="0" u="none" strike="noStrike" cap="none">
                <a:solidFill>
                  <a:schemeClr val="dk1"/>
                </a:solidFill>
                <a:latin typeface="Arial"/>
                <a:ea typeface="Arial"/>
                <a:cs typeface="Arial"/>
                <a:sym typeface="Arial"/>
              </a:rPr>
              <a:t>Cars, Trailers and Gliders</a:t>
            </a:r>
            <a:endParaRPr sz="3200" b="0" i="0" u="none" strike="noStrike" cap="none">
              <a:solidFill>
                <a:schemeClr val="dk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9"/>
          <p:cNvSpPr txBox="1">
            <a:spLocks noGrp="1"/>
          </p:cNvSpPr>
          <p:nvPr>
            <p:ph type="body" idx="4294967295"/>
          </p:nvPr>
        </p:nvSpPr>
        <p:spPr>
          <a:xfrm>
            <a:off x="714375" y="1412875"/>
            <a:ext cx="8429625" cy="4510088"/>
          </a:xfrm>
          <a:prstGeom prst="rect">
            <a:avLst/>
          </a:prstGeom>
          <a:noFill/>
          <a:ln>
            <a:noFill/>
          </a:ln>
        </p:spPr>
        <p:txBody>
          <a:bodyPr spcFirstLastPara="1" wrap="square" lIns="90000" tIns="46800" rIns="90000" bIns="46800" anchor="b" anchorCtr="0">
            <a:noAutofit/>
          </a:bodyPr>
          <a:lstStyle/>
          <a:p>
            <a:pPr marL="0" lvl="0" indent="0" algn="ctr" rtl="0">
              <a:lnSpc>
                <a:spcPct val="90000"/>
              </a:lnSpc>
              <a:spcBef>
                <a:spcPts val="0"/>
              </a:spcBef>
              <a:spcAft>
                <a:spcPts val="0"/>
              </a:spcAft>
              <a:buClr>
                <a:schemeClr val="dk1"/>
              </a:buClr>
              <a:buSzPts val="1600"/>
              <a:buFont typeface="Arial"/>
              <a:buNone/>
            </a:pPr>
            <a:endParaRPr sz="1600" b="1" i="1">
              <a:solidFill>
                <a:schemeClr val="dk2"/>
              </a:solidFill>
            </a:endParaRPr>
          </a:p>
          <a:p>
            <a:pPr marL="0" lvl="0" indent="0" algn="ctr" rtl="0">
              <a:lnSpc>
                <a:spcPct val="90000"/>
              </a:lnSpc>
              <a:spcBef>
                <a:spcPts val="960"/>
              </a:spcBef>
              <a:spcAft>
                <a:spcPts val="0"/>
              </a:spcAft>
              <a:buClr>
                <a:schemeClr val="dk2"/>
              </a:buClr>
              <a:buSzPts val="4800"/>
              <a:buFont typeface="Arial"/>
              <a:buNone/>
            </a:pPr>
            <a:r>
              <a:rPr lang="en-GB" sz="4800" b="1" i="1">
                <a:solidFill>
                  <a:schemeClr val="dk2"/>
                </a:solidFill>
              </a:rPr>
              <a:t>Glider Parking </a:t>
            </a:r>
            <a:endParaRPr/>
          </a:p>
          <a:p>
            <a:pPr marL="0" lvl="0" indent="0" algn="ctr" rtl="0">
              <a:lnSpc>
                <a:spcPct val="90000"/>
              </a:lnSpc>
              <a:spcBef>
                <a:spcPts val="960"/>
              </a:spcBef>
              <a:spcAft>
                <a:spcPts val="0"/>
              </a:spcAft>
              <a:buClr>
                <a:schemeClr val="dk1"/>
              </a:buClr>
              <a:buSzPts val="4800"/>
              <a:buFont typeface="Arial"/>
              <a:buNone/>
            </a:pPr>
            <a:endParaRPr sz="4800" b="1" i="1">
              <a:solidFill>
                <a:schemeClr val="dk2"/>
              </a:solidFill>
            </a:endParaRPr>
          </a:p>
          <a:p>
            <a:pPr marL="0" lvl="0" indent="0" algn="ctr" rtl="0">
              <a:lnSpc>
                <a:spcPct val="90000"/>
              </a:lnSpc>
              <a:spcBef>
                <a:spcPts val="960"/>
              </a:spcBef>
              <a:spcAft>
                <a:spcPts val="0"/>
              </a:spcAft>
              <a:buClr>
                <a:schemeClr val="dk2"/>
              </a:buClr>
              <a:buSzPts val="4800"/>
              <a:buFont typeface="Arial"/>
              <a:buNone/>
            </a:pPr>
            <a:r>
              <a:rPr lang="en-GB" sz="4800" b="1" i="1">
                <a:solidFill>
                  <a:schemeClr val="dk2"/>
                </a:solidFill>
              </a:rPr>
              <a:t> Marshalling Paths </a:t>
            </a:r>
            <a:endParaRPr sz="4800" b="1" i="1">
              <a:solidFill>
                <a:schemeClr val="dk2"/>
              </a:solidFill>
            </a:endParaRPr>
          </a:p>
          <a:p>
            <a:pPr marL="0" lvl="0" indent="0" algn="ctr" rtl="0">
              <a:lnSpc>
                <a:spcPct val="90000"/>
              </a:lnSpc>
              <a:spcBef>
                <a:spcPts val="960"/>
              </a:spcBef>
              <a:spcAft>
                <a:spcPts val="0"/>
              </a:spcAft>
              <a:buClr>
                <a:schemeClr val="dk1"/>
              </a:buClr>
              <a:buSzPts val="4800"/>
              <a:buFont typeface="Arial"/>
              <a:buNone/>
            </a:pPr>
            <a:endParaRPr sz="4800" b="1" i="1">
              <a:solidFill>
                <a:schemeClr val="dk2"/>
              </a:solidFill>
            </a:endParaRPr>
          </a:p>
          <a:p>
            <a:pPr marL="0" lvl="0" indent="0" algn="ctr" rtl="0">
              <a:lnSpc>
                <a:spcPct val="90000"/>
              </a:lnSpc>
              <a:spcBef>
                <a:spcPts val="960"/>
              </a:spcBef>
              <a:spcAft>
                <a:spcPts val="0"/>
              </a:spcAft>
              <a:buClr>
                <a:schemeClr val="dk2"/>
              </a:buClr>
              <a:buSzPts val="4800"/>
              <a:buFont typeface="Arial"/>
              <a:buNone/>
            </a:pPr>
            <a:r>
              <a:rPr lang="en-GB" sz="4800" b="1" i="1">
                <a:solidFill>
                  <a:schemeClr val="dk2"/>
                </a:solidFill>
              </a:rPr>
              <a:t>Glider Weighing Stations</a:t>
            </a:r>
            <a:endParaRPr sz="4800" b="1" i="1">
              <a:solidFill>
                <a:schemeClr val="dk2"/>
              </a:solidFill>
            </a:endParaRPr>
          </a:p>
          <a:p>
            <a:pPr marL="0" lvl="0" indent="0" algn="ctr" rtl="0">
              <a:lnSpc>
                <a:spcPct val="90000"/>
              </a:lnSpc>
              <a:spcBef>
                <a:spcPts val="400"/>
              </a:spcBef>
              <a:spcAft>
                <a:spcPts val="0"/>
              </a:spcAft>
              <a:buClr>
                <a:schemeClr val="dk1"/>
              </a:buClr>
              <a:buSzPts val="2000"/>
              <a:buFont typeface="Arial"/>
              <a:buNone/>
            </a:pPr>
            <a:endParaRPr sz="2000">
              <a:solidFill>
                <a:schemeClr val="dk2"/>
              </a:solidFill>
            </a:endParaRPr>
          </a:p>
        </p:txBody>
      </p:sp>
    </p:spTree>
  </p:cSld>
  <p:clrMapOvr>
    <a:masterClrMapping/>
  </p:clrMapOvr>
</p:sld>
</file>

<file path=ppt/theme/theme1.xml><?xml version="1.0" encoding="utf-8"?>
<a:theme xmlns:a="http://schemas.openxmlformats.org/drawingml/2006/main" name="1_Predvolený návrh">
  <a:themeElements>
    <a:clrScheme name="1_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edvolený návrh">
  <a:themeElements>
    <a:clrScheme name="3_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2066</Words>
  <Application>Microsoft Office PowerPoint</Application>
  <PresentationFormat>On-screen Show (4:3)</PresentationFormat>
  <Paragraphs>266</Paragraphs>
  <Slides>55</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Arial</vt:lpstr>
      <vt:lpstr>Arial Narrow</vt:lpstr>
      <vt:lpstr>Calibri</vt:lpstr>
      <vt:lpstr>Noto Sans Symbols</vt:lpstr>
      <vt:lpstr>Times New Roman</vt:lpstr>
      <vt:lpstr>1_Predvolený návrh</vt:lpstr>
      <vt:lpstr>3_Predvolený návrh</vt:lpstr>
      <vt:lpstr>PowerPoint Presentation</vt:lpstr>
      <vt:lpstr>OBJECTIVES OF SAFETY BRIEFING:</vt:lpstr>
      <vt:lpstr>AGENDA: </vt:lpstr>
      <vt:lpstr>PowerPoint Presentation</vt:lpstr>
      <vt:lpstr>Ground Movement of People,  Cars, Trailers and Gliders</vt:lpstr>
      <vt:lpstr>Airport Facilities Map</vt:lpstr>
      <vt:lpstr>Ground Movement of People,  Cars, Trailers and Gliders</vt:lpstr>
      <vt:lpstr>PowerPoint Presentation</vt:lpstr>
      <vt:lpstr>PowerPoint Presentation</vt:lpstr>
      <vt:lpstr>PowerPoint Presentation</vt:lpstr>
      <vt:lpstr>Airport Map</vt:lpstr>
      <vt:lpstr>PowerPoint Presentation</vt:lpstr>
      <vt:lpstr>Self Briefing Glider Parking</vt:lpstr>
      <vt:lpstr>PowerPoint Presentation</vt:lpstr>
      <vt:lpstr> Radio FREQs </vt:lpstr>
      <vt:lpstr> Radio FREQs </vt:lpstr>
      <vt:lpstr> Radio FREQs </vt:lpstr>
      <vt:lpstr>PowerPoint Presentation</vt:lpstr>
      <vt:lpstr>The Launch Grid</vt:lpstr>
      <vt:lpstr>PowerPoint Presentation</vt:lpstr>
      <vt:lpstr>PowerPoint Presentation</vt:lpstr>
      <vt:lpstr>PowerPoint Presentation</vt:lpstr>
      <vt:lpstr>PowerPoint Presentation</vt:lpstr>
      <vt:lpstr>Take Off Procedures</vt:lpstr>
      <vt:lpstr>  A. Take-off from the runway 22 Alternative A – Southern wind up to 10kt  </vt:lpstr>
      <vt:lpstr>PowerPoint Presentation</vt:lpstr>
      <vt:lpstr>PowerPoint Presentation</vt:lpstr>
      <vt:lpstr>PowerPoint Presentation</vt:lpstr>
      <vt:lpstr>PowerPoint Presentation</vt:lpstr>
      <vt:lpstr>PowerPoint Presentation</vt:lpstr>
      <vt:lpstr>Launching</vt:lpstr>
      <vt:lpstr>Launch Procedures for Motor Gliders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Minimum Height for the Finish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Dušan Nemčko</dc:creator>
  <cp:lastModifiedBy>Eduard Niko</cp:lastModifiedBy>
  <cp:revision>2</cp:revision>
  <dcterms:modified xsi:type="dcterms:W3CDTF">2025-07-11T20:04:11Z</dcterms:modified>
</cp:coreProperties>
</file>